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81" r:id="rId4"/>
    <p:sldId id="453" r:id="rId5"/>
    <p:sldId id="456" r:id="rId6"/>
    <p:sldId id="451" r:id="rId7"/>
    <p:sldId id="454" r:id="rId8"/>
    <p:sldId id="452" r:id="rId9"/>
    <p:sldId id="455" r:id="rId10"/>
    <p:sldId id="422" r:id="rId11"/>
    <p:sldId id="397" r:id="rId12"/>
    <p:sldId id="398" r:id="rId13"/>
    <p:sldId id="399" r:id="rId14"/>
    <p:sldId id="400" r:id="rId15"/>
    <p:sldId id="401" r:id="rId16"/>
    <p:sldId id="402" r:id="rId17"/>
    <p:sldId id="432" r:id="rId18"/>
    <p:sldId id="431" r:id="rId19"/>
    <p:sldId id="433" r:id="rId20"/>
    <p:sldId id="405" r:id="rId21"/>
    <p:sldId id="430" r:id="rId22"/>
    <p:sldId id="429" r:id="rId23"/>
    <p:sldId id="434" r:id="rId24"/>
    <p:sldId id="435" r:id="rId25"/>
    <p:sldId id="436" r:id="rId26"/>
    <p:sldId id="437" r:id="rId27"/>
    <p:sldId id="423" r:id="rId28"/>
    <p:sldId id="406" r:id="rId29"/>
    <p:sldId id="438" r:id="rId30"/>
    <p:sldId id="439" r:id="rId31"/>
    <p:sldId id="446" r:id="rId32"/>
    <p:sldId id="440" r:id="rId33"/>
    <p:sldId id="441" r:id="rId34"/>
    <p:sldId id="442" r:id="rId35"/>
    <p:sldId id="443" r:id="rId36"/>
    <p:sldId id="444" r:id="rId37"/>
    <p:sldId id="445" r:id="rId38"/>
    <p:sldId id="447" r:id="rId39"/>
    <p:sldId id="448" r:id="rId40"/>
    <p:sldId id="449" r:id="rId41"/>
    <p:sldId id="450" r:id="rId42"/>
    <p:sldId id="42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7D4C2-A853-4FB9-B541-03B983A8B5BB}" v="296" dt="2022-05-27T13:47:10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1983" autoAdjust="0"/>
  </p:normalViewPr>
  <p:slideViewPr>
    <p:cSldViewPr snapToGrid="0">
      <p:cViewPr varScale="1">
        <p:scale>
          <a:sx n="103" d="100"/>
          <a:sy n="103" d="100"/>
        </p:scale>
        <p:origin x="93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Ludlam" userId="81e56987-ca09-4fa1-84ca-5a9c37bacba7" providerId="ADAL" clId="{8E5744B4-F97E-406F-8800-8EF326B8CCAF}"/>
    <pc:docChg chg="undo redo custSel addSld delSld modSld">
      <pc:chgData name="James Ludlam" userId="81e56987-ca09-4fa1-84ca-5a9c37bacba7" providerId="ADAL" clId="{8E5744B4-F97E-406F-8800-8EF326B8CCAF}" dt="2021-12-13T14:17:23.854" v="5777" actId="47"/>
      <pc:docMkLst>
        <pc:docMk/>
      </pc:docMkLst>
      <pc:sldChg chg="addSp delSp modSp mod">
        <pc:chgData name="James Ludlam" userId="81e56987-ca09-4fa1-84ca-5a9c37bacba7" providerId="ADAL" clId="{8E5744B4-F97E-406F-8800-8EF326B8CCAF}" dt="2021-12-10T13:04:58.313" v="3382" actId="255"/>
        <pc:sldMkLst>
          <pc:docMk/>
          <pc:sldMk cId="2766808932" sldId="256"/>
        </pc:sldMkLst>
        <pc:spChg chg="mod">
          <ac:chgData name="James Ludlam" userId="81e56987-ca09-4fa1-84ca-5a9c37bacba7" providerId="ADAL" clId="{8E5744B4-F97E-406F-8800-8EF326B8CCAF}" dt="2021-12-10T13:02:24.481" v="3295" actId="1035"/>
          <ac:spMkLst>
            <pc:docMk/>
            <pc:sldMk cId="2766808932" sldId="256"/>
            <ac:spMk id="2" creationId="{569D710A-0704-49B4-B819-29E70E9A40A8}"/>
          </ac:spMkLst>
        </pc:spChg>
        <pc:spChg chg="mod">
          <ac:chgData name="James Ludlam" userId="81e56987-ca09-4fa1-84ca-5a9c37bacba7" providerId="ADAL" clId="{8E5744B4-F97E-406F-8800-8EF326B8CCAF}" dt="2021-12-10T13:04:58.313" v="3382" actId="255"/>
          <ac:spMkLst>
            <pc:docMk/>
            <pc:sldMk cId="2766808932" sldId="256"/>
            <ac:spMk id="3" creationId="{38B0F3ED-7863-49D0-B4B1-D5FA8A8924B8}"/>
          </ac:spMkLst>
        </pc:spChg>
        <pc:spChg chg="mod">
          <ac:chgData name="James Ludlam" userId="81e56987-ca09-4fa1-84ca-5a9c37bacba7" providerId="ADAL" clId="{8E5744B4-F97E-406F-8800-8EF326B8CCAF}" dt="2021-12-10T13:04:47.577" v="3381" actId="20577"/>
          <ac:spMkLst>
            <pc:docMk/>
            <pc:sldMk cId="2766808932" sldId="256"/>
            <ac:spMk id="6" creationId="{F5369BB2-A883-489C-9055-887F9F276DBA}"/>
          </ac:spMkLst>
        </pc:spChg>
        <pc:picChg chg="add del mod">
          <ac:chgData name="James Ludlam" userId="81e56987-ca09-4fa1-84ca-5a9c37bacba7" providerId="ADAL" clId="{8E5744B4-F97E-406F-8800-8EF326B8CCAF}" dt="2021-12-10T13:00:02.447" v="3152" actId="478"/>
          <ac:picMkLst>
            <pc:docMk/>
            <pc:sldMk cId="2766808932" sldId="256"/>
            <ac:picMk id="4" creationId="{D0611C54-6B17-4684-A7F9-CDDCAE780BE2}"/>
          </ac:picMkLst>
        </pc:picChg>
        <pc:picChg chg="mod">
          <ac:chgData name="James Ludlam" userId="81e56987-ca09-4fa1-84ca-5a9c37bacba7" providerId="ADAL" clId="{8E5744B4-F97E-406F-8800-8EF326B8CCAF}" dt="2021-12-10T13:01:24.153" v="3267" actId="1038"/>
          <ac:picMkLst>
            <pc:docMk/>
            <pc:sldMk cId="2766808932" sldId="256"/>
            <ac:picMk id="5" creationId="{3C25AE02-0ADF-452E-BBAC-47201AAE2486}"/>
          </ac:picMkLst>
        </pc:picChg>
        <pc:picChg chg="mod">
          <ac:chgData name="James Ludlam" userId="81e56987-ca09-4fa1-84ca-5a9c37bacba7" providerId="ADAL" clId="{8E5744B4-F97E-406F-8800-8EF326B8CCAF}" dt="2021-12-10T13:01:24.153" v="3267" actId="1038"/>
          <ac:picMkLst>
            <pc:docMk/>
            <pc:sldMk cId="2766808932" sldId="256"/>
            <ac:picMk id="1026" creationId="{6B5E4EF5-A801-43D1-8BD8-F8DE71413AB4}"/>
          </ac:picMkLst>
        </pc:picChg>
        <pc:picChg chg="add mod">
          <ac:chgData name="James Ludlam" userId="81e56987-ca09-4fa1-84ca-5a9c37bacba7" providerId="ADAL" clId="{8E5744B4-F97E-406F-8800-8EF326B8CCAF}" dt="2021-12-10T13:01:24.153" v="3267" actId="1038"/>
          <ac:picMkLst>
            <pc:docMk/>
            <pc:sldMk cId="2766808932" sldId="256"/>
            <ac:picMk id="1028" creationId="{794EA2F9-4F9D-4CC0-99B9-E97D6C0F464E}"/>
          </ac:picMkLst>
        </pc:picChg>
      </pc:sldChg>
      <pc:sldChg chg="del">
        <pc:chgData name="James Ludlam" userId="81e56987-ca09-4fa1-84ca-5a9c37bacba7" providerId="ADAL" clId="{8E5744B4-F97E-406F-8800-8EF326B8CCAF}" dt="2021-12-10T11:48:27.172" v="941" actId="2696"/>
        <pc:sldMkLst>
          <pc:docMk/>
          <pc:sldMk cId="1169083360" sldId="275"/>
        </pc:sldMkLst>
      </pc:sldChg>
      <pc:sldChg chg="del">
        <pc:chgData name="James Ludlam" userId="81e56987-ca09-4fa1-84ca-5a9c37bacba7" providerId="ADAL" clId="{8E5744B4-F97E-406F-8800-8EF326B8CCAF}" dt="2021-12-10T11:38:03.311" v="618" actId="2696"/>
        <pc:sldMkLst>
          <pc:docMk/>
          <pc:sldMk cId="3373599602" sldId="276"/>
        </pc:sldMkLst>
      </pc:sldChg>
      <pc:sldChg chg="modSp del mod">
        <pc:chgData name="James Ludlam" userId="81e56987-ca09-4fa1-84ca-5a9c37bacba7" providerId="ADAL" clId="{8E5744B4-F97E-406F-8800-8EF326B8CCAF}" dt="2021-12-10T11:47:03.282" v="888" actId="2696"/>
        <pc:sldMkLst>
          <pc:docMk/>
          <pc:sldMk cId="855218365" sldId="280"/>
        </pc:sldMkLst>
        <pc:spChg chg="mod">
          <ac:chgData name="James Ludlam" userId="81e56987-ca09-4fa1-84ca-5a9c37bacba7" providerId="ADAL" clId="{8E5744B4-F97E-406F-8800-8EF326B8CCAF}" dt="2021-12-10T08:38:23.972" v="46" actId="1037"/>
          <ac:spMkLst>
            <pc:docMk/>
            <pc:sldMk cId="855218365" sldId="280"/>
            <ac:spMk id="3" creationId="{B58EBDD7-918C-44DA-A5CC-F8E03B1961B7}"/>
          </ac:spMkLst>
        </pc:spChg>
      </pc:sldChg>
      <pc:sldChg chg="del">
        <pc:chgData name="James Ludlam" userId="81e56987-ca09-4fa1-84ca-5a9c37bacba7" providerId="ADAL" clId="{8E5744B4-F97E-406F-8800-8EF326B8CCAF}" dt="2021-12-10T11:52:19.220" v="1038" actId="2696"/>
        <pc:sldMkLst>
          <pc:docMk/>
          <pc:sldMk cId="816088444" sldId="282"/>
        </pc:sldMkLst>
      </pc:sldChg>
      <pc:sldChg chg="modSp del mod">
        <pc:chgData name="James Ludlam" userId="81e56987-ca09-4fa1-84ca-5a9c37bacba7" providerId="ADAL" clId="{8E5744B4-F97E-406F-8800-8EF326B8CCAF}" dt="2021-12-10T12:37:19.403" v="2567" actId="2696"/>
        <pc:sldMkLst>
          <pc:docMk/>
          <pc:sldMk cId="1717180026" sldId="308"/>
        </pc:sldMkLst>
        <pc:spChg chg="mod">
          <ac:chgData name="James Ludlam" userId="81e56987-ca09-4fa1-84ca-5a9c37bacba7" providerId="ADAL" clId="{8E5744B4-F97E-406F-8800-8EF326B8CCAF}" dt="2021-12-10T11:26:15.231" v="519" actId="6549"/>
          <ac:spMkLst>
            <pc:docMk/>
            <pc:sldMk cId="1717180026" sldId="308"/>
            <ac:spMk id="3" creationId="{5A8D1BB2-FF5E-40B1-9DE2-BED8E0D117D2}"/>
          </ac:spMkLst>
        </pc:spChg>
      </pc:sldChg>
      <pc:sldChg chg="modSp del mod">
        <pc:chgData name="James Ludlam" userId="81e56987-ca09-4fa1-84ca-5a9c37bacba7" providerId="ADAL" clId="{8E5744B4-F97E-406F-8800-8EF326B8CCAF}" dt="2021-12-10T12:37:02.423" v="2563" actId="2696"/>
        <pc:sldMkLst>
          <pc:docMk/>
          <pc:sldMk cId="2533599626" sldId="324"/>
        </pc:sldMkLst>
        <pc:spChg chg="mod">
          <ac:chgData name="James Ludlam" userId="81e56987-ca09-4fa1-84ca-5a9c37bacba7" providerId="ADAL" clId="{8E5744B4-F97E-406F-8800-8EF326B8CCAF}" dt="2021-12-10T11:26:50.998" v="530" actId="20577"/>
          <ac:spMkLst>
            <pc:docMk/>
            <pc:sldMk cId="2533599626" sldId="324"/>
            <ac:spMk id="3" creationId="{5C2A8893-14C9-4F0D-9DCE-48026A033252}"/>
          </ac:spMkLst>
        </pc:spChg>
      </pc:sldChg>
      <pc:sldChg chg="modSp del mod">
        <pc:chgData name="James Ludlam" userId="81e56987-ca09-4fa1-84ca-5a9c37bacba7" providerId="ADAL" clId="{8E5744B4-F97E-406F-8800-8EF326B8CCAF}" dt="2021-12-10T12:38:59.861" v="2622" actId="2696"/>
        <pc:sldMkLst>
          <pc:docMk/>
          <pc:sldMk cId="1011489231" sldId="325"/>
        </pc:sldMkLst>
        <pc:spChg chg="mod">
          <ac:chgData name="James Ludlam" userId="81e56987-ca09-4fa1-84ca-5a9c37bacba7" providerId="ADAL" clId="{8E5744B4-F97E-406F-8800-8EF326B8CCAF}" dt="2021-12-10T09:04:25.247" v="357" actId="1076"/>
          <ac:spMkLst>
            <pc:docMk/>
            <pc:sldMk cId="1011489231" sldId="325"/>
            <ac:spMk id="2" creationId="{DAA2305B-584F-48DB-A9E3-1488229CE895}"/>
          </ac:spMkLst>
        </pc:spChg>
        <pc:spChg chg="mod">
          <ac:chgData name="James Ludlam" userId="81e56987-ca09-4fa1-84ca-5a9c37bacba7" providerId="ADAL" clId="{8E5744B4-F97E-406F-8800-8EF326B8CCAF}" dt="2021-12-10T09:06:56.342" v="387" actId="207"/>
          <ac:spMkLst>
            <pc:docMk/>
            <pc:sldMk cId="1011489231" sldId="325"/>
            <ac:spMk id="6" creationId="{3498D06B-D1F8-4F17-9400-8D8AE84FF8D8}"/>
          </ac:spMkLst>
        </pc:spChg>
      </pc:sldChg>
      <pc:sldChg chg="del">
        <pc:chgData name="James Ludlam" userId="81e56987-ca09-4fa1-84ca-5a9c37bacba7" providerId="ADAL" clId="{8E5744B4-F97E-406F-8800-8EF326B8CCAF}" dt="2021-12-10T12:21:50.842" v="2236" actId="47"/>
        <pc:sldMkLst>
          <pc:docMk/>
          <pc:sldMk cId="549766758" sldId="327"/>
        </pc:sldMkLst>
      </pc:sldChg>
      <pc:sldChg chg="del">
        <pc:chgData name="James Ludlam" userId="81e56987-ca09-4fa1-84ca-5a9c37bacba7" providerId="ADAL" clId="{8E5744B4-F97E-406F-8800-8EF326B8CCAF}" dt="2021-12-10T12:26:15.995" v="2435" actId="2696"/>
        <pc:sldMkLst>
          <pc:docMk/>
          <pc:sldMk cId="2192119751" sldId="329"/>
        </pc:sldMkLst>
      </pc:sldChg>
      <pc:sldChg chg="addSp delSp modSp del mod">
        <pc:chgData name="James Ludlam" userId="81e56987-ca09-4fa1-84ca-5a9c37bacba7" providerId="ADAL" clId="{8E5744B4-F97E-406F-8800-8EF326B8CCAF}" dt="2021-12-10T12:51:18.383" v="3005" actId="47"/>
        <pc:sldMkLst>
          <pc:docMk/>
          <pc:sldMk cId="2603557514" sldId="332"/>
        </pc:sldMkLst>
        <pc:spChg chg="mod">
          <ac:chgData name="James Ludlam" userId="81e56987-ca09-4fa1-84ca-5a9c37bacba7" providerId="ADAL" clId="{8E5744B4-F97E-406F-8800-8EF326B8CCAF}" dt="2021-12-10T11:23:10.446" v="443" actId="1076"/>
          <ac:spMkLst>
            <pc:docMk/>
            <pc:sldMk cId="2603557514" sldId="332"/>
            <ac:spMk id="4" creationId="{88F6D18F-E7B6-46E5-A6D8-3BDC84B1AC87}"/>
          </ac:spMkLst>
        </pc:spChg>
        <pc:spChg chg="mod">
          <ac:chgData name="James Ludlam" userId="81e56987-ca09-4fa1-84ca-5a9c37bacba7" providerId="ADAL" clId="{8E5744B4-F97E-406F-8800-8EF326B8CCAF}" dt="2021-12-10T11:23:16.542" v="444" actId="1076"/>
          <ac:spMkLst>
            <pc:docMk/>
            <pc:sldMk cId="2603557514" sldId="332"/>
            <ac:spMk id="5" creationId="{E89FCD46-5E66-4A88-9180-D7B982CFE694}"/>
          </ac:spMkLst>
        </pc:spChg>
        <pc:spChg chg="mod">
          <ac:chgData name="James Ludlam" userId="81e56987-ca09-4fa1-84ca-5a9c37bacba7" providerId="ADAL" clId="{8E5744B4-F97E-406F-8800-8EF326B8CCAF}" dt="2021-12-10T11:23:29.902" v="447" actId="1076"/>
          <ac:spMkLst>
            <pc:docMk/>
            <pc:sldMk cId="2603557514" sldId="332"/>
            <ac:spMk id="13" creationId="{8F30C82B-63C0-460B-A401-279395A30BD6}"/>
          </ac:spMkLst>
        </pc:spChg>
        <pc:picChg chg="add mod ord">
          <ac:chgData name="James Ludlam" userId="81e56987-ca09-4fa1-84ca-5a9c37bacba7" providerId="ADAL" clId="{8E5744B4-F97E-406F-8800-8EF326B8CCAF}" dt="2021-12-10T11:23:03.260" v="442" actId="170"/>
          <ac:picMkLst>
            <pc:docMk/>
            <pc:sldMk cId="2603557514" sldId="332"/>
            <ac:picMk id="7" creationId="{FAB2F572-71D0-4B15-A31D-3D0CCB745CA9}"/>
          </ac:picMkLst>
        </pc:picChg>
        <pc:picChg chg="del mod">
          <ac:chgData name="James Ludlam" userId="81e56987-ca09-4fa1-84ca-5a9c37bacba7" providerId="ADAL" clId="{8E5744B4-F97E-406F-8800-8EF326B8CCAF}" dt="2021-12-10T11:23:19.408" v="445" actId="478"/>
          <ac:picMkLst>
            <pc:docMk/>
            <pc:sldMk cId="2603557514" sldId="332"/>
            <ac:picMk id="35" creationId="{419E60C2-9045-47CD-89CE-E8EDB79DB1C1}"/>
          </ac:picMkLst>
        </pc:picChg>
      </pc:sldChg>
      <pc:sldChg chg="addSp delSp modSp del mod">
        <pc:chgData name="James Ludlam" userId="81e56987-ca09-4fa1-84ca-5a9c37bacba7" providerId="ADAL" clId="{8E5744B4-F97E-406F-8800-8EF326B8CCAF}" dt="2021-12-10T12:56:45.652" v="3126" actId="2696"/>
        <pc:sldMkLst>
          <pc:docMk/>
          <pc:sldMk cId="966845261" sldId="334"/>
        </pc:sldMkLst>
        <pc:spChg chg="add mod">
          <ac:chgData name="James Ludlam" userId="81e56987-ca09-4fa1-84ca-5a9c37bacba7" providerId="ADAL" clId="{8E5744B4-F97E-406F-8800-8EF326B8CCAF}" dt="2021-12-10T12:43:41.584" v="2931" actId="1038"/>
          <ac:spMkLst>
            <pc:docMk/>
            <pc:sldMk cId="966845261" sldId="334"/>
            <ac:spMk id="4" creationId="{9196444E-9095-4F25-B772-8B94DD6877B9}"/>
          </ac:spMkLst>
        </pc:spChg>
        <pc:spChg chg="add mod">
          <ac:chgData name="James Ludlam" userId="81e56987-ca09-4fa1-84ca-5a9c37bacba7" providerId="ADAL" clId="{8E5744B4-F97E-406F-8800-8EF326B8CCAF}" dt="2021-12-10T12:43:58.910" v="2936" actId="1037"/>
          <ac:spMkLst>
            <pc:docMk/>
            <pc:sldMk cId="966845261" sldId="334"/>
            <ac:spMk id="24" creationId="{F925C4D7-C0FE-47F8-9D6C-1C35EAA76474}"/>
          </ac:spMkLst>
        </pc:spChg>
        <pc:spChg chg="add mod">
          <ac:chgData name="James Ludlam" userId="81e56987-ca09-4fa1-84ca-5a9c37bacba7" providerId="ADAL" clId="{8E5744B4-F97E-406F-8800-8EF326B8CCAF}" dt="2021-12-10T12:44:07.189" v="2943" actId="1037"/>
          <ac:spMkLst>
            <pc:docMk/>
            <pc:sldMk cId="966845261" sldId="334"/>
            <ac:spMk id="25" creationId="{81BDD22E-D812-4667-9DB7-5D7638C64434}"/>
          </ac:spMkLst>
        </pc:spChg>
        <pc:spChg chg="add mod">
          <ac:chgData name="James Ludlam" userId="81e56987-ca09-4fa1-84ca-5a9c37bacba7" providerId="ADAL" clId="{8E5744B4-F97E-406F-8800-8EF326B8CCAF}" dt="2021-12-10T12:44:22.091" v="2945" actId="1076"/>
          <ac:spMkLst>
            <pc:docMk/>
            <pc:sldMk cId="966845261" sldId="334"/>
            <ac:spMk id="26" creationId="{ED26F911-9362-4168-A32A-E4B885F363AD}"/>
          </ac:spMkLst>
        </pc:spChg>
        <pc:spChg chg="add mod">
          <ac:chgData name="James Ludlam" userId="81e56987-ca09-4fa1-84ca-5a9c37bacba7" providerId="ADAL" clId="{8E5744B4-F97E-406F-8800-8EF326B8CCAF}" dt="2021-12-10T12:44:22.091" v="2945" actId="1076"/>
          <ac:spMkLst>
            <pc:docMk/>
            <pc:sldMk cId="966845261" sldId="334"/>
            <ac:spMk id="27" creationId="{AB1351DD-4A1D-47EA-A67A-7443206DE734}"/>
          </ac:spMkLst>
        </pc:spChg>
        <pc:spChg chg="add mod">
          <ac:chgData name="James Ludlam" userId="81e56987-ca09-4fa1-84ca-5a9c37bacba7" providerId="ADAL" clId="{8E5744B4-F97E-406F-8800-8EF326B8CCAF}" dt="2021-12-10T12:44:22.091" v="2945" actId="1076"/>
          <ac:spMkLst>
            <pc:docMk/>
            <pc:sldMk cId="966845261" sldId="334"/>
            <ac:spMk id="28" creationId="{32C84AD1-9EE4-4735-9B04-3D5CA38EFC91}"/>
          </ac:spMkLst>
        </pc:spChg>
        <pc:spChg chg="add mod">
          <ac:chgData name="James Ludlam" userId="81e56987-ca09-4fa1-84ca-5a9c37bacba7" providerId="ADAL" clId="{8E5744B4-F97E-406F-8800-8EF326B8CCAF}" dt="2021-12-10T12:44:36.993" v="2947" actId="1076"/>
          <ac:spMkLst>
            <pc:docMk/>
            <pc:sldMk cId="966845261" sldId="334"/>
            <ac:spMk id="29" creationId="{3C3096F4-7782-4CE4-B3FF-64549EF5EEA9}"/>
          </ac:spMkLst>
        </pc:spChg>
        <pc:spChg chg="add mod">
          <ac:chgData name="James Ludlam" userId="81e56987-ca09-4fa1-84ca-5a9c37bacba7" providerId="ADAL" clId="{8E5744B4-F97E-406F-8800-8EF326B8CCAF}" dt="2021-12-10T12:44:36.993" v="2947" actId="1076"/>
          <ac:spMkLst>
            <pc:docMk/>
            <pc:sldMk cId="966845261" sldId="334"/>
            <ac:spMk id="30" creationId="{2DD95C62-B7A3-410E-BD93-7A703F983477}"/>
          </ac:spMkLst>
        </pc:spChg>
        <pc:spChg chg="add mod">
          <ac:chgData name="James Ludlam" userId="81e56987-ca09-4fa1-84ca-5a9c37bacba7" providerId="ADAL" clId="{8E5744B4-F97E-406F-8800-8EF326B8CCAF}" dt="2021-12-10T12:44:36.993" v="2947" actId="1076"/>
          <ac:spMkLst>
            <pc:docMk/>
            <pc:sldMk cId="966845261" sldId="334"/>
            <ac:spMk id="31" creationId="{ED1926A7-8C28-47C1-824E-1940E70C154E}"/>
          </ac:spMkLst>
        </pc:spChg>
        <pc:spChg chg="add mod">
          <ac:chgData name="James Ludlam" userId="81e56987-ca09-4fa1-84ca-5a9c37bacba7" providerId="ADAL" clId="{8E5744B4-F97E-406F-8800-8EF326B8CCAF}" dt="2021-12-10T12:44:36.993" v="2947" actId="1076"/>
          <ac:spMkLst>
            <pc:docMk/>
            <pc:sldMk cId="966845261" sldId="334"/>
            <ac:spMk id="32" creationId="{B6A59A1B-77B4-4C83-BBF0-31FD32F07A99}"/>
          </ac:spMkLst>
        </pc:spChg>
        <pc:spChg chg="add mod">
          <ac:chgData name="James Ludlam" userId="81e56987-ca09-4fa1-84ca-5a9c37bacba7" providerId="ADAL" clId="{8E5744B4-F97E-406F-8800-8EF326B8CCAF}" dt="2021-12-10T12:44:46.975" v="2948" actId="1037"/>
          <ac:spMkLst>
            <pc:docMk/>
            <pc:sldMk cId="966845261" sldId="334"/>
            <ac:spMk id="33" creationId="{55BD5FD3-713C-431C-A179-4880074266FD}"/>
          </ac:spMkLst>
        </pc:spChg>
        <pc:spChg chg="add mod">
          <ac:chgData name="James Ludlam" userId="81e56987-ca09-4fa1-84ca-5a9c37bacba7" providerId="ADAL" clId="{8E5744B4-F97E-406F-8800-8EF326B8CCAF}" dt="2021-12-10T12:44:36.993" v="2947" actId="1076"/>
          <ac:spMkLst>
            <pc:docMk/>
            <pc:sldMk cId="966845261" sldId="334"/>
            <ac:spMk id="34" creationId="{76E3B38D-9C11-42E6-9021-5CBE652193D4}"/>
          </ac:spMkLst>
        </pc:spChg>
        <pc:spChg chg="add mod">
          <ac:chgData name="James Ludlam" userId="81e56987-ca09-4fa1-84ca-5a9c37bacba7" providerId="ADAL" clId="{8E5744B4-F97E-406F-8800-8EF326B8CCAF}" dt="2021-12-10T12:44:55.351" v="2950" actId="1076"/>
          <ac:spMkLst>
            <pc:docMk/>
            <pc:sldMk cId="966845261" sldId="334"/>
            <ac:spMk id="35" creationId="{9F0F22C9-EB79-493B-9AF2-AE57CC2FD1AA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36" creationId="{C8AF11E9-0398-4E83-9CDA-045FDBB83A7C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37" creationId="{39898025-4BE4-4816-8BBC-7379A004BDFB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38" creationId="{5695C37A-3E69-4543-9B98-D1EC5F2D7B96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39" creationId="{DE37E2BB-C2FB-4FE9-8782-398B04173C10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0" creationId="{FDF56EB3-97D6-4B8F-A4B6-AF082BE7BAD6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1" creationId="{C4AD9B0F-FE55-4B9D-862A-988A77661E9E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2" creationId="{C46E4DCF-E7DF-4DEA-BE7D-72079FCF1F36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3" creationId="{1F898CAD-428E-4EC4-BBD7-2410569A9C13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4" creationId="{21F65B84-DCE8-4EE7-80AA-176EA95A42C4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5" creationId="{575019B7-7022-48A1-9EE3-AFF8BECF0253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6" creationId="{42BE7824-8D9F-4772-9F1B-772FA61AAA0C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7" creationId="{ECC3C617-5C4A-4269-8626-483C242A9D15}"/>
          </ac:spMkLst>
        </pc:spChg>
        <pc:spChg chg="add mod">
          <ac:chgData name="James Ludlam" userId="81e56987-ca09-4fa1-84ca-5a9c37bacba7" providerId="ADAL" clId="{8E5744B4-F97E-406F-8800-8EF326B8CCAF}" dt="2021-12-10T12:45:17.853" v="2957" actId="1035"/>
          <ac:spMkLst>
            <pc:docMk/>
            <pc:sldMk cId="966845261" sldId="334"/>
            <ac:spMk id="48" creationId="{0E961F03-63CD-46C4-B734-BFC785C94FFA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49" creationId="{04A8B385-D189-451F-B198-B4AA0CB4B7B1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0" creationId="{F6A64116-8E66-4CE5-B069-FE647A6E6FBD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1" creationId="{A0097B57-8EA1-4962-ACFC-F84E5BDF5C9E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2" creationId="{02DBF918-2EAD-46A2-82F4-0C98D1CFEC59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3" creationId="{F0A63A7E-D71B-4865-9BB3-1C5895E9D4F1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4" creationId="{8C851226-80A6-451C-881B-6ABEC7CA5B1D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5" creationId="{5AC1E2ED-0CB8-4F5C-ADCB-CD1380CBD49A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6" creationId="{32025657-3643-4879-9029-2AE7D2CFC58E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7" creationId="{7143FA0D-B4B1-4D0D-B6E6-363BB0322C28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8" creationId="{85089671-71DA-4588-9534-5C51A1EA2356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59" creationId="{EF2412C8-F042-4878-8B4C-D9A53F1F95C4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60" creationId="{016BEA59-54FE-4019-975B-B56F9CBD10E9}"/>
          </ac:spMkLst>
        </pc:spChg>
        <pc:spChg chg="add mod">
          <ac:chgData name="James Ludlam" userId="81e56987-ca09-4fa1-84ca-5a9c37bacba7" providerId="ADAL" clId="{8E5744B4-F97E-406F-8800-8EF326B8CCAF}" dt="2021-12-10T12:45:33.730" v="2960" actId="164"/>
          <ac:spMkLst>
            <pc:docMk/>
            <pc:sldMk cId="966845261" sldId="334"/>
            <ac:spMk id="61" creationId="{3E79A99B-A420-49FA-9E45-A86D46E68D6F}"/>
          </ac:spMkLst>
        </pc:spChg>
        <pc:spChg chg="add mod">
          <ac:chgData name="James Ludlam" userId="81e56987-ca09-4fa1-84ca-5a9c37bacba7" providerId="ADAL" clId="{8E5744B4-F97E-406F-8800-8EF326B8CCAF}" dt="2021-12-10T12:45:50.974" v="2965" actId="1076"/>
          <ac:spMkLst>
            <pc:docMk/>
            <pc:sldMk cId="966845261" sldId="334"/>
            <ac:spMk id="62" creationId="{77C2B473-722D-4212-9656-2894840278E1}"/>
          </ac:spMkLst>
        </pc:spChg>
        <pc:spChg chg="add mod">
          <ac:chgData name="James Ludlam" userId="81e56987-ca09-4fa1-84ca-5a9c37bacba7" providerId="ADAL" clId="{8E5744B4-F97E-406F-8800-8EF326B8CCAF}" dt="2021-12-10T12:45:59.027" v="2970" actId="1035"/>
          <ac:spMkLst>
            <pc:docMk/>
            <pc:sldMk cId="966845261" sldId="334"/>
            <ac:spMk id="63" creationId="{13F1AA82-7F1A-4AD3-A099-86C62710F14B}"/>
          </ac:spMkLst>
        </pc:spChg>
        <pc:spChg chg="add mod">
          <ac:chgData name="James Ludlam" userId="81e56987-ca09-4fa1-84ca-5a9c37bacba7" providerId="ADAL" clId="{8E5744B4-F97E-406F-8800-8EF326B8CCAF}" dt="2021-12-10T12:46:06.646" v="2972" actId="1076"/>
          <ac:spMkLst>
            <pc:docMk/>
            <pc:sldMk cId="966845261" sldId="334"/>
            <ac:spMk id="64" creationId="{31AA85B4-BE42-4DAF-909D-DE53263D6B59}"/>
          </ac:spMkLst>
        </pc:spChg>
        <pc:spChg chg="add mod">
          <ac:chgData name="James Ludlam" userId="81e56987-ca09-4fa1-84ca-5a9c37bacba7" providerId="ADAL" clId="{8E5744B4-F97E-406F-8800-8EF326B8CCAF}" dt="2021-12-10T12:48:22.234" v="2990" actId="1037"/>
          <ac:spMkLst>
            <pc:docMk/>
            <pc:sldMk cId="966845261" sldId="334"/>
            <ac:spMk id="65" creationId="{FB48754D-5E21-4780-A2F0-8DC888C82E2B}"/>
          </ac:spMkLst>
        </pc:spChg>
        <pc:spChg chg="add mod">
          <ac:chgData name="James Ludlam" userId="81e56987-ca09-4fa1-84ca-5a9c37bacba7" providerId="ADAL" clId="{8E5744B4-F97E-406F-8800-8EF326B8CCAF}" dt="2021-12-10T12:48:22.234" v="2990" actId="1037"/>
          <ac:spMkLst>
            <pc:docMk/>
            <pc:sldMk cId="966845261" sldId="334"/>
            <ac:spMk id="66" creationId="{22C28028-CECC-4866-9C1B-B38FB40EAA51}"/>
          </ac:spMkLst>
        </pc:spChg>
        <pc:spChg chg="add mod">
          <ac:chgData name="James Ludlam" userId="81e56987-ca09-4fa1-84ca-5a9c37bacba7" providerId="ADAL" clId="{8E5744B4-F97E-406F-8800-8EF326B8CCAF}" dt="2021-12-10T12:48:22.234" v="2990" actId="1037"/>
          <ac:spMkLst>
            <pc:docMk/>
            <pc:sldMk cId="966845261" sldId="334"/>
            <ac:spMk id="67" creationId="{A3FBE895-F0D5-4627-A90A-22E6E9E84920}"/>
          </ac:spMkLst>
        </pc:spChg>
        <pc:spChg chg="add mod">
          <ac:chgData name="James Ludlam" userId="81e56987-ca09-4fa1-84ca-5a9c37bacba7" providerId="ADAL" clId="{8E5744B4-F97E-406F-8800-8EF326B8CCAF}" dt="2021-12-10T12:47:11.033" v="2979" actId="1076"/>
          <ac:spMkLst>
            <pc:docMk/>
            <pc:sldMk cId="966845261" sldId="334"/>
            <ac:spMk id="68" creationId="{E09CA2CC-8A51-4819-858D-8A5D36A63ED3}"/>
          </ac:spMkLst>
        </pc:spChg>
        <pc:spChg chg="add mod">
          <ac:chgData name="James Ludlam" userId="81e56987-ca09-4fa1-84ca-5a9c37bacba7" providerId="ADAL" clId="{8E5744B4-F97E-406F-8800-8EF326B8CCAF}" dt="2021-12-10T12:47:21.038" v="2980" actId="1036"/>
          <ac:spMkLst>
            <pc:docMk/>
            <pc:sldMk cId="966845261" sldId="334"/>
            <ac:spMk id="69" creationId="{B74F5B62-159E-4D36-9EE7-68ECC014B343}"/>
          </ac:spMkLst>
        </pc:spChg>
        <pc:spChg chg="add mod">
          <ac:chgData name="James Ludlam" userId="81e56987-ca09-4fa1-84ca-5a9c37bacba7" providerId="ADAL" clId="{8E5744B4-F97E-406F-8800-8EF326B8CCAF}" dt="2021-12-10T12:47:11.033" v="2979" actId="1076"/>
          <ac:spMkLst>
            <pc:docMk/>
            <pc:sldMk cId="966845261" sldId="334"/>
            <ac:spMk id="70" creationId="{653F5995-75EE-43EF-A59E-E542C3E6BC80}"/>
          </ac:spMkLst>
        </pc:spChg>
        <pc:spChg chg="add mod">
          <ac:chgData name="James Ludlam" userId="81e56987-ca09-4fa1-84ca-5a9c37bacba7" providerId="ADAL" clId="{8E5744B4-F97E-406F-8800-8EF326B8CCAF}" dt="2021-12-10T12:48:38.821" v="2993" actId="1038"/>
          <ac:spMkLst>
            <pc:docMk/>
            <pc:sldMk cId="966845261" sldId="334"/>
            <ac:spMk id="71" creationId="{EC8924AF-6543-48F6-B64F-7C93F2FEA5BC}"/>
          </ac:spMkLst>
        </pc:spChg>
        <pc:spChg chg="add mod">
          <ac:chgData name="James Ludlam" userId="81e56987-ca09-4fa1-84ca-5a9c37bacba7" providerId="ADAL" clId="{8E5744B4-F97E-406F-8800-8EF326B8CCAF}" dt="2021-12-10T12:48:38.821" v="2993" actId="1038"/>
          <ac:spMkLst>
            <pc:docMk/>
            <pc:sldMk cId="966845261" sldId="334"/>
            <ac:spMk id="72" creationId="{84BAE79A-BFA1-4F1E-AA06-E0791377A241}"/>
          </ac:spMkLst>
        </pc:spChg>
        <pc:spChg chg="add mod">
          <ac:chgData name="James Ludlam" userId="81e56987-ca09-4fa1-84ca-5a9c37bacba7" providerId="ADAL" clId="{8E5744B4-F97E-406F-8800-8EF326B8CCAF}" dt="2021-12-10T12:48:38.821" v="2993" actId="1038"/>
          <ac:spMkLst>
            <pc:docMk/>
            <pc:sldMk cId="966845261" sldId="334"/>
            <ac:spMk id="73" creationId="{839EE99D-545D-4616-9661-30F333EC4CF6}"/>
          </ac:spMkLst>
        </pc:spChg>
        <pc:spChg chg="add mod">
          <ac:chgData name="James Ludlam" userId="81e56987-ca09-4fa1-84ca-5a9c37bacba7" providerId="ADAL" clId="{8E5744B4-F97E-406F-8800-8EF326B8CCAF}" dt="2021-12-10T12:47:44.532" v="2987" actId="1076"/>
          <ac:spMkLst>
            <pc:docMk/>
            <pc:sldMk cId="966845261" sldId="334"/>
            <ac:spMk id="74" creationId="{E0D28487-FFE9-4883-8995-0F4231D40D66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75" creationId="{C5FE7C72-3AD0-4B36-93BB-76C070C459E7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76" creationId="{353EB887-E74B-4A92-BA90-63F6344A723E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77" creationId="{FC44E01A-B462-486E-A8E8-B6FCDD28B124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78" creationId="{2A586630-7EB4-4EF6-B20B-9CD79D20B7DF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79" creationId="{D6962885-F4ED-4599-9568-2E20A135D985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0" creationId="{54CCC47B-0A1E-4915-A5A9-F33A8E1C0009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1" creationId="{15F93AFD-7951-46F6-AFF7-33ACCB162680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2" creationId="{E836AF25-9952-41C4-8971-5C93E0B66233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3" creationId="{CE83D676-7741-4ACD-8FDA-5C1A47CE06E9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4" creationId="{9BAF30AD-E68F-4238-9987-C5D6CDE04546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5" creationId="{6271EFE3-F6C8-45F1-ACF2-2B7EF35294EB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6" creationId="{F8B645A5-F1C7-46BF-9FBE-4A1770E1286D}"/>
          </ac:spMkLst>
        </pc:spChg>
        <pc:spChg chg="add mod">
          <ac:chgData name="James Ludlam" userId="81e56987-ca09-4fa1-84ca-5a9c37bacba7" providerId="ADAL" clId="{8E5744B4-F97E-406F-8800-8EF326B8CCAF}" dt="2021-12-10T12:49:06.984" v="2995" actId="1076"/>
          <ac:spMkLst>
            <pc:docMk/>
            <pc:sldMk cId="966845261" sldId="334"/>
            <ac:spMk id="87" creationId="{0098543C-E1F8-4D57-9730-04F9EAB44FB7}"/>
          </ac:spMkLst>
        </pc:spChg>
        <pc:spChg chg="add del mod">
          <ac:chgData name="James Ludlam" userId="81e56987-ca09-4fa1-84ca-5a9c37bacba7" providerId="ADAL" clId="{8E5744B4-F97E-406F-8800-8EF326B8CCAF}" dt="2021-12-10T12:50:01.816" v="3001" actId="478"/>
          <ac:spMkLst>
            <pc:docMk/>
            <pc:sldMk cId="966845261" sldId="334"/>
            <ac:spMk id="88" creationId="{84F8F25E-DAAC-4B31-B30C-632BED194169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89" creationId="{164CFD8C-692F-4ADE-A002-409A70E528F3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0" creationId="{A17A875C-9C40-41B5-9B24-4DF639A65A21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1" creationId="{AAB4BB1E-B2D3-494F-B6B0-8806DDCAE4ED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2" creationId="{135401C9-51CE-4381-AF02-6AFF9DA96F98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3" creationId="{3CE6A253-39C0-41FE-A1B7-9741B215D01A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4" creationId="{23F0AE01-8700-4156-ACA9-CB85C2E359E5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5" creationId="{CBDD0725-7CA6-4570-9487-9887A4A10B77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6" creationId="{0CCE97DB-4EA9-4C0C-987B-A421A6BB61B5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7" creationId="{95BA47C4-B412-481F-A808-A69975F87C9A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8" creationId="{41CA5ADC-B12F-4289-924F-B3447E7BB50E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99" creationId="{B387FA84-0B6A-45E9-A3A0-F9468C653815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0" creationId="{E96D452E-1E61-40F5-9790-24E7965AF581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1" creationId="{72D9D68C-7B70-4E86-BB51-B82EA99AB83A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2" creationId="{8A8E4B9F-40FB-4E52-8FA2-E47C3B7EA81C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3" creationId="{9AAF30BE-7944-4D58-BA86-5A53023A4AA4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4" creationId="{3B2B4C27-BE5F-49C6-AD24-5A07B0342CA9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5" creationId="{3D947837-A439-40B1-8D55-88419FDD2426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6" creationId="{904A59CB-9FF0-43EE-ABC2-9EA9BB2A3B1F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7" creationId="{9B76E66B-95CE-4C1D-A5B3-CD07A97531E2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8" creationId="{BDAA28EE-D484-48EC-875B-D55561D9C37B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09" creationId="{0EA17D10-0AC6-46FF-A3BF-32CF90A23C6B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0" creationId="{895E29CE-20FF-4430-AC2A-D3E5ED105ECA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1" creationId="{9435C42D-3BD1-40DC-85D9-258113462C0D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2" creationId="{30381127-3A19-43D5-802D-91B7353FE12E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3" creationId="{3640D08E-B73F-4BE4-91ED-A49DACB999E3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4" creationId="{D4ADEDF5-F8AE-4D1A-A42D-4E471DDBA7FA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5" creationId="{56456165-A2B2-4A31-B735-9B6F6F8B5954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6" creationId="{B1005E9E-A604-41A1-BA0F-27310B48BDD2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7" creationId="{28635BAA-6B3D-4DD0-899A-07F533E602A0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8" creationId="{5E588AD7-3A5B-49D7-948A-4C55286148B0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19" creationId="{100300D5-B513-4B77-90C5-B22BBA1CAD33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0" creationId="{3AFBC015-C5B9-4D3A-9481-90B9E2830F4D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1" creationId="{0AA90A83-4A36-4836-9A78-CE1CDC9E0C73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2" creationId="{F750E42A-3BB3-42C3-97C4-F2F2DE3D11BD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3" creationId="{70E6DA5C-6506-448E-AD9F-DEB5FD048419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4" creationId="{06223E7D-2C87-4DA6-BE64-DEB04EC36E62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5" creationId="{517A6407-8094-44D6-A779-B84CF47EF624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6" creationId="{4071A71F-0E26-48F8-BED6-E7F80AC418F1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7" creationId="{8BAFD180-2941-47F8-9B23-31BE5ABEC77F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8" creationId="{D9061610-24B6-4AC8-885F-97E8D8E633BB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29" creationId="{DED7F33D-314C-4FBE-80D2-FB42F68C36E8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0" creationId="{83A13819-F78F-42D8-A01F-27F2E27C8E1E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1" creationId="{D8470DCD-4F1A-4E0A-937E-8E817F3921B2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2" creationId="{F6EAFE04-4333-485B-AFC5-683A5BEAF329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3" creationId="{C01EF764-3D95-486F-9FF0-11421B65615B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4" creationId="{ED8DA34B-4D7A-4923-B3A5-43DF69CF352B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5" creationId="{6674F831-0BDB-4CC8-8092-0551456A2A69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6" creationId="{0E872E13-8BD9-4CF3-A490-3E653772C86A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7" creationId="{CD31085A-1F30-478C-BEB8-8CC564E0BFDC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8" creationId="{92F0B164-018B-49DE-9951-AC8413917F68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39" creationId="{8FE81745-7A61-4C49-99E4-80D482905871}"/>
          </ac:spMkLst>
        </pc:spChg>
        <pc:spChg chg="add mod">
          <ac:chgData name="James Ludlam" userId="81e56987-ca09-4fa1-84ca-5a9c37bacba7" providerId="ADAL" clId="{8E5744B4-F97E-406F-8800-8EF326B8CCAF}" dt="2021-12-10T12:49:49.837" v="3000" actId="1037"/>
          <ac:spMkLst>
            <pc:docMk/>
            <pc:sldMk cId="966845261" sldId="334"/>
            <ac:spMk id="140" creationId="{769E14A8-446D-4657-91B6-75C055A2D979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1" creationId="{033BA280-B69C-4F5F-B0C8-9E5B14598CD3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2" creationId="{EDF742D2-9839-408A-ACD6-9AF0ECD703DF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3" creationId="{5E872720-0575-46FF-9AD3-85EE59DD6D6A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4" creationId="{FB3F25A6-F15A-41D4-9264-80D93F31946D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5" creationId="{4DFBE3A5-F98D-4936-B74F-DC70ADD5CE09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6" creationId="{E2D1481E-2693-4001-96E9-D47D70A5E6A8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7" creationId="{01812A91-E5A7-4F60-B4F0-93B96237862F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8" creationId="{CF0F0739-D868-486B-9837-E018CE5995E1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49" creationId="{C6837C92-6176-477C-9F2C-9FF1FCF5CFDC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0" creationId="{86B0CB89-214C-457A-8546-375AD833F16F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1" creationId="{CBE92AF3-82C5-48E7-B539-D882B2BDF123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2" creationId="{609585C4-CB94-4174-9512-4DFCD3261019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3" creationId="{2033BB88-8DB9-4DDC-9DB5-52B6EEDF22AD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4" creationId="{22260429-D5BC-43D6-97EB-EC8A7B50496E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5" creationId="{7B1C5F16-6A4A-4586-8DD3-35D2AFC989FE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6" creationId="{7E1C8701-DB63-41C1-A037-F9CD493F29AF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7" creationId="{5BC05654-16F9-4D50-8E9E-59126F1A46BC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8" creationId="{48E2AF6F-90EB-49F0-8D86-13B3FD91F2A4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59" creationId="{424249C2-2464-45FD-A067-5EC774BF5414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0" creationId="{23DCB6F3-93A7-42C5-B6BA-50EEFB6CAC82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1" creationId="{76F6399A-CB8A-400B-AAE2-2CC5CE89D92A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2" creationId="{2BE6DDDC-A95E-4FE8-BD23-C9AE5F8379DE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3" creationId="{D7B71BDD-B1FF-4405-A419-65AAB7D33E06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4" creationId="{52BABF17-2AF3-4A0F-ACB2-DF553C7A361D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5" creationId="{709D86D6-AB6A-4542-9558-98D897770D93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6" creationId="{54B98667-224B-4B9E-AEA1-AAA7CF3F6D00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7" creationId="{7D3936BF-CF3F-49C4-BE0D-BDEF421B9DF3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8" creationId="{1BBCC184-E214-4986-824B-E83563AC2D07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69" creationId="{6DDE4421-0A9F-42A8-8A32-02E3BE3FE951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0" creationId="{ADD8367C-1947-46CC-9A38-A6290F8060DD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1" creationId="{4037C6F8-D7D3-44D6-898B-D7B417F56EA2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2" creationId="{D947B94F-1B8B-4B8D-88E7-0BDACF191767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3" creationId="{9B93224A-4077-45AE-9928-862D934EFF44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4" creationId="{9B7107BA-89F2-48CA-9683-DCCDA4987D95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5" creationId="{B3EFD6FE-070B-49AD-BCD9-3042A9A919C4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6" creationId="{9D62228A-B599-4215-BA14-0471E5E2239E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7" creationId="{2000690F-2020-49BB-801F-39BE559A7E01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8" creationId="{DDD0FF6C-AF56-4835-A1C6-36ABD21EC226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79" creationId="{71150316-A096-43CD-B4DE-4563FD3FBF57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0" creationId="{48313732-9EAF-41BF-A0CD-A0DBCE620CD4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1" creationId="{69EC1A1C-F4F9-4D0A-8C2B-330D13FEAB0B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2" creationId="{B8212706-3FBB-464D-B46A-62DBA5009D35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3" creationId="{D0036782-A79F-43DF-98D3-7376552FD177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4" creationId="{4D9B36BE-22FD-4BF3-A665-FCD34A49EEE9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5" creationId="{6379BC07-5CC2-4D5D-8239-B9FFF0CE080A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6" creationId="{28C923AA-6F2C-4B0C-856A-8264DB39126C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7" creationId="{FCA16808-8CFE-4D75-8670-311089483DB6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8" creationId="{797C9650-4484-403F-9757-B129D2B3ED0A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89" creationId="{7D12CA07-AB8F-4FCE-83E6-358C2DE0E867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90" creationId="{C5B3A92B-043C-417C-AEF8-E337D844B396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91" creationId="{ED34BFA7-6842-48EA-808B-560B3CBB6CBD}"/>
          </ac:spMkLst>
        </pc:spChg>
        <pc:spChg chg="add mod">
          <ac:chgData name="James Ludlam" userId="81e56987-ca09-4fa1-84ca-5a9c37bacba7" providerId="ADAL" clId="{8E5744B4-F97E-406F-8800-8EF326B8CCAF}" dt="2021-12-10T12:50:39.207" v="3004" actId="207"/>
          <ac:spMkLst>
            <pc:docMk/>
            <pc:sldMk cId="966845261" sldId="334"/>
            <ac:spMk id="192" creationId="{976B9026-7E9D-4EDE-8395-7AB759F7CE46}"/>
          </ac:spMkLst>
        </pc:spChg>
        <pc:grpChg chg="add del mod">
          <ac:chgData name="James Ludlam" userId="81e56987-ca09-4fa1-84ca-5a9c37bacba7" providerId="ADAL" clId="{8E5744B4-F97E-406F-8800-8EF326B8CCAF}" dt="2021-12-10T12:45:43.486" v="2963" actId="478"/>
          <ac:grpSpMkLst>
            <pc:docMk/>
            <pc:sldMk cId="966845261" sldId="334"/>
            <ac:grpSpMk id="5" creationId="{AC4B74A7-9F0C-4064-9757-CF2D00E60136}"/>
          </ac:grpSpMkLst>
        </pc:grpChg>
        <pc:grpChg chg="del mod ord">
          <ac:chgData name="James Ludlam" userId="81e56987-ca09-4fa1-84ca-5a9c37bacba7" providerId="ADAL" clId="{8E5744B4-F97E-406F-8800-8EF326B8CCAF}" dt="2021-12-10T11:11:02.109" v="399" actId="165"/>
          <ac:grpSpMkLst>
            <pc:docMk/>
            <pc:sldMk cId="966845261" sldId="334"/>
            <ac:grpSpMk id="9" creationId="{23766B81-47C4-4873-8A82-1975FEE3AAA8}"/>
          </ac:grpSpMkLst>
        </pc:grpChg>
        <pc:picChg chg="add mod ord">
          <ac:chgData name="James Ludlam" userId="81e56987-ca09-4fa1-84ca-5a9c37bacba7" providerId="ADAL" clId="{8E5744B4-F97E-406F-8800-8EF326B8CCAF}" dt="2021-12-10T11:13:02.753" v="421" actId="170"/>
          <ac:picMkLst>
            <pc:docMk/>
            <pc:sldMk cId="966845261" sldId="334"/>
            <ac:picMk id="3" creationId="{BB07AB36-2AAB-4886-934D-B8998B82C979}"/>
          </ac:picMkLst>
        </pc:picChg>
        <pc:picChg chg="del mod ord topLvl">
          <ac:chgData name="James Ludlam" userId="81e56987-ca09-4fa1-84ca-5a9c37bacba7" providerId="ADAL" clId="{8E5744B4-F97E-406F-8800-8EF326B8CCAF}" dt="2021-12-10T11:12:12.328" v="413" actId="478"/>
          <ac:picMkLst>
            <pc:docMk/>
            <pc:sldMk cId="966845261" sldId="334"/>
            <ac:picMk id="13" creationId="{E3E3FA97-EC3C-4E49-9DBF-75F5ADBBA841}"/>
          </ac:picMkLst>
        </pc:picChg>
        <pc:picChg chg="del mod ord topLvl">
          <ac:chgData name="James Ludlam" userId="81e56987-ca09-4fa1-84ca-5a9c37bacba7" providerId="ADAL" clId="{8E5744B4-F97E-406F-8800-8EF326B8CCAF}" dt="2021-12-10T11:12:59.093" v="420" actId="478"/>
          <ac:picMkLst>
            <pc:docMk/>
            <pc:sldMk cId="966845261" sldId="334"/>
            <ac:picMk id="15" creationId="{67D08B7F-E002-43EE-9A9A-F19F3347C33E}"/>
          </ac:picMkLst>
        </pc:picChg>
        <pc:picChg chg="del mod ord topLvl">
          <ac:chgData name="James Ludlam" userId="81e56987-ca09-4fa1-84ca-5a9c37bacba7" providerId="ADAL" clId="{8E5744B4-F97E-406F-8800-8EF326B8CCAF}" dt="2021-12-10T11:13:44.626" v="426" actId="478"/>
          <ac:picMkLst>
            <pc:docMk/>
            <pc:sldMk cId="966845261" sldId="334"/>
            <ac:picMk id="16" creationId="{CAEAA9A9-11ED-443B-A4A0-EEF95AE2E29E}"/>
          </ac:picMkLst>
        </pc:picChg>
        <pc:picChg chg="add del mod ord">
          <ac:chgData name="James Ludlam" userId="81e56987-ca09-4fa1-84ca-5a9c37bacba7" providerId="ADAL" clId="{8E5744B4-F97E-406F-8800-8EF326B8CCAF}" dt="2021-12-10T12:47:55.579" v="2989" actId="1076"/>
          <ac:picMkLst>
            <pc:docMk/>
            <pc:sldMk cId="966845261" sldId="334"/>
            <ac:picMk id="22" creationId="{3DF8CCB1-C0B4-42AC-828E-7DB070F93936}"/>
          </ac:picMkLst>
        </pc:picChg>
        <pc:picChg chg="add mod ord">
          <ac:chgData name="James Ludlam" userId="81e56987-ca09-4fa1-84ca-5a9c37bacba7" providerId="ADAL" clId="{8E5744B4-F97E-406F-8800-8EF326B8CCAF}" dt="2021-12-10T11:13:48.530" v="427" actId="170"/>
          <ac:picMkLst>
            <pc:docMk/>
            <pc:sldMk cId="966845261" sldId="334"/>
            <ac:picMk id="23" creationId="{3BA779A6-E7A5-45CD-B822-4821E9337E67}"/>
          </ac:picMkLst>
        </pc:picChg>
      </pc:sldChg>
      <pc:sldChg chg="del">
        <pc:chgData name="James Ludlam" userId="81e56987-ca09-4fa1-84ca-5a9c37bacba7" providerId="ADAL" clId="{8E5744B4-F97E-406F-8800-8EF326B8CCAF}" dt="2021-12-10T12:20:02.431" v="2194" actId="2696"/>
        <pc:sldMkLst>
          <pc:docMk/>
          <pc:sldMk cId="2294142186" sldId="337"/>
        </pc:sldMkLst>
      </pc:sldChg>
      <pc:sldChg chg="modSp del mod">
        <pc:chgData name="James Ludlam" userId="81e56987-ca09-4fa1-84ca-5a9c37bacba7" providerId="ADAL" clId="{8E5744B4-F97E-406F-8800-8EF326B8CCAF}" dt="2021-12-10T12:16:13.227" v="2052" actId="2696"/>
        <pc:sldMkLst>
          <pc:docMk/>
          <pc:sldMk cId="3238134516" sldId="338"/>
        </pc:sldMkLst>
        <pc:spChg chg="mod">
          <ac:chgData name="James Ludlam" userId="81e56987-ca09-4fa1-84ca-5a9c37bacba7" providerId="ADAL" clId="{8E5744B4-F97E-406F-8800-8EF326B8CCAF}" dt="2021-12-10T08:42:42.588" v="138" actId="27636"/>
          <ac:spMkLst>
            <pc:docMk/>
            <pc:sldMk cId="3238134516" sldId="338"/>
            <ac:spMk id="3" creationId="{BAC9A60F-BEC9-474A-A21F-E1440424C483}"/>
          </ac:spMkLst>
        </pc:spChg>
      </pc:sldChg>
      <pc:sldChg chg="del">
        <pc:chgData name="James Ludlam" userId="81e56987-ca09-4fa1-84ca-5a9c37bacba7" providerId="ADAL" clId="{8E5744B4-F97E-406F-8800-8EF326B8CCAF}" dt="2021-12-10T12:17:03.127" v="2093" actId="2696"/>
        <pc:sldMkLst>
          <pc:docMk/>
          <pc:sldMk cId="2941213320" sldId="339"/>
        </pc:sldMkLst>
      </pc:sldChg>
      <pc:sldChg chg="modSp del mod">
        <pc:chgData name="James Ludlam" userId="81e56987-ca09-4fa1-84ca-5a9c37bacba7" providerId="ADAL" clId="{8E5744B4-F97E-406F-8800-8EF326B8CCAF}" dt="2021-12-10T12:18:17.857" v="2117" actId="2696"/>
        <pc:sldMkLst>
          <pc:docMk/>
          <pc:sldMk cId="4246472136" sldId="340"/>
        </pc:sldMkLst>
        <pc:spChg chg="mod">
          <ac:chgData name="James Ludlam" userId="81e56987-ca09-4fa1-84ca-5a9c37bacba7" providerId="ADAL" clId="{8E5744B4-F97E-406F-8800-8EF326B8CCAF}" dt="2021-12-10T08:45:44.883" v="196" actId="5793"/>
          <ac:spMkLst>
            <pc:docMk/>
            <pc:sldMk cId="4246472136" sldId="340"/>
            <ac:spMk id="3" creationId="{BAC9A60F-BEC9-474A-A21F-E1440424C483}"/>
          </ac:spMkLst>
        </pc:spChg>
      </pc:sldChg>
      <pc:sldChg chg="del">
        <pc:chgData name="James Ludlam" userId="81e56987-ca09-4fa1-84ca-5a9c37bacba7" providerId="ADAL" clId="{8E5744B4-F97E-406F-8800-8EF326B8CCAF}" dt="2021-12-10T12:21:18.962" v="2230" actId="2696"/>
        <pc:sldMkLst>
          <pc:docMk/>
          <pc:sldMk cId="2543836764" sldId="342"/>
        </pc:sldMkLst>
      </pc:sldChg>
      <pc:sldChg chg="addSp delSp modSp del mod">
        <pc:chgData name="James Ludlam" userId="81e56987-ca09-4fa1-84ca-5a9c37bacba7" providerId="ADAL" clId="{8E5744B4-F97E-406F-8800-8EF326B8CCAF}" dt="2021-12-10T12:57:34.542" v="3134" actId="2696"/>
        <pc:sldMkLst>
          <pc:docMk/>
          <pc:sldMk cId="2804353815" sldId="343"/>
        </pc:sldMkLst>
        <pc:spChg chg="del">
          <ac:chgData name="James Ludlam" userId="81e56987-ca09-4fa1-84ca-5a9c37bacba7" providerId="ADAL" clId="{8E5744B4-F97E-406F-8800-8EF326B8CCAF}" dt="2021-12-10T12:57:09.742" v="3128" actId="478"/>
          <ac:spMkLst>
            <pc:docMk/>
            <pc:sldMk cId="2804353815" sldId="343"/>
            <ac:spMk id="2" creationId="{D7216A90-5F95-4EB9-941E-B1FD79C73A4D}"/>
          </ac:spMkLst>
        </pc:spChg>
        <pc:spChg chg="add del mod">
          <ac:chgData name="James Ludlam" userId="81e56987-ca09-4fa1-84ca-5a9c37bacba7" providerId="ADAL" clId="{8E5744B4-F97E-406F-8800-8EF326B8CCAF}" dt="2021-12-10T12:57:11.943" v="3129" actId="478"/>
          <ac:spMkLst>
            <pc:docMk/>
            <pc:sldMk cId="2804353815" sldId="343"/>
            <ac:spMk id="4" creationId="{74196ECB-2CC8-492F-B2E5-C9CADC123DD7}"/>
          </ac:spMkLst>
        </pc:spChg>
        <pc:spChg chg="add mod">
          <ac:chgData name="James Ludlam" userId="81e56987-ca09-4fa1-84ca-5a9c37bacba7" providerId="ADAL" clId="{8E5744B4-F97E-406F-8800-8EF326B8CCAF}" dt="2021-12-10T12:57:20.743" v="3130"/>
          <ac:spMkLst>
            <pc:docMk/>
            <pc:sldMk cId="2804353815" sldId="343"/>
            <ac:spMk id="9" creationId="{82A584CB-FAB3-49AD-9B24-5E0A01220F25}"/>
          </ac:spMkLst>
        </pc:spChg>
      </pc:sldChg>
      <pc:sldChg chg="del">
        <pc:chgData name="James Ludlam" userId="81e56987-ca09-4fa1-84ca-5a9c37bacba7" providerId="ADAL" clId="{8E5744B4-F97E-406F-8800-8EF326B8CCAF}" dt="2021-12-10T12:00:46.141" v="1402" actId="2696"/>
        <pc:sldMkLst>
          <pc:docMk/>
          <pc:sldMk cId="3411049747" sldId="346"/>
        </pc:sldMkLst>
      </pc:sldChg>
      <pc:sldChg chg="del">
        <pc:chgData name="James Ludlam" userId="81e56987-ca09-4fa1-84ca-5a9c37bacba7" providerId="ADAL" clId="{8E5744B4-F97E-406F-8800-8EF326B8CCAF}" dt="2021-12-10T11:46:45.673" v="886" actId="2696"/>
        <pc:sldMkLst>
          <pc:docMk/>
          <pc:sldMk cId="2027010223" sldId="347"/>
        </pc:sldMkLst>
      </pc:sldChg>
      <pc:sldChg chg="modSp del mod">
        <pc:chgData name="James Ludlam" userId="81e56987-ca09-4fa1-84ca-5a9c37bacba7" providerId="ADAL" clId="{8E5744B4-F97E-406F-8800-8EF326B8CCAF}" dt="2021-12-10T12:02:27.991" v="1450" actId="47"/>
        <pc:sldMkLst>
          <pc:docMk/>
          <pc:sldMk cId="983669400" sldId="349"/>
        </pc:sldMkLst>
        <pc:spChg chg="mod">
          <ac:chgData name="James Ludlam" userId="81e56987-ca09-4fa1-84ca-5a9c37bacba7" providerId="ADAL" clId="{8E5744B4-F97E-406F-8800-8EF326B8CCAF}" dt="2021-12-10T08:42:09.782" v="132" actId="20577"/>
          <ac:spMkLst>
            <pc:docMk/>
            <pc:sldMk cId="983669400" sldId="349"/>
            <ac:spMk id="3" creationId="{5A8D1BB2-FF5E-40B1-9DE2-BED8E0D117D2}"/>
          </ac:spMkLst>
        </pc:spChg>
      </pc:sldChg>
      <pc:sldChg chg="del">
        <pc:chgData name="James Ludlam" userId="81e56987-ca09-4fa1-84ca-5a9c37bacba7" providerId="ADAL" clId="{8E5744B4-F97E-406F-8800-8EF326B8CCAF}" dt="2021-12-10T12:12:30.094" v="1902" actId="2696"/>
        <pc:sldMkLst>
          <pc:docMk/>
          <pc:sldMk cId="1308118779" sldId="351"/>
        </pc:sldMkLst>
      </pc:sldChg>
      <pc:sldChg chg="del">
        <pc:chgData name="James Ludlam" userId="81e56987-ca09-4fa1-84ca-5a9c37bacba7" providerId="ADAL" clId="{8E5744B4-F97E-406F-8800-8EF326B8CCAF}" dt="2021-12-10T12:08:34.428" v="1634" actId="2696"/>
        <pc:sldMkLst>
          <pc:docMk/>
          <pc:sldMk cId="3327357944" sldId="352"/>
        </pc:sldMkLst>
      </pc:sldChg>
      <pc:sldChg chg="del">
        <pc:chgData name="James Ludlam" userId="81e56987-ca09-4fa1-84ca-5a9c37bacba7" providerId="ADAL" clId="{8E5744B4-F97E-406F-8800-8EF326B8CCAF}" dt="2021-12-10T12:10:22.168" v="1708" actId="2696"/>
        <pc:sldMkLst>
          <pc:docMk/>
          <pc:sldMk cId="3620821478" sldId="353"/>
        </pc:sldMkLst>
      </pc:sldChg>
      <pc:sldChg chg="del">
        <pc:chgData name="James Ludlam" userId="81e56987-ca09-4fa1-84ca-5a9c37bacba7" providerId="ADAL" clId="{8E5744B4-F97E-406F-8800-8EF326B8CCAF}" dt="2021-12-10T12:11:03.904" v="1727" actId="2696"/>
        <pc:sldMkLst>
          <pc:docMk/>
          <pc:sldMk cId="4026402272" sldId="354"/>
        </pc:sldMkLst>
      </pc:sldChg>
      <pc:sldChg chg="del">
        <pc:chgData name="James Ludlam" userId="81e56987-ca09-4fa1-84ca-5a9c37bacba7" providerId="ADAL" clId="{8E5744B4-F97E-406F-8800-8EF326B8CCAF}" dt="2021-12-10T12:03:58.174" v="1483" actId="47"/>
        <pc:sldMkLst>
          <pc:docMk/>
          <pc:sldMk cId="2261071614" sldId="355"/>
        </pc:sldMkLst>
      </pc:sldChg>
      <pc:sldChg chg="del">
        <pc:chgData name="James Ludlam" userId="81e56987-ca09-4fa1-84ca-5a9c37bacba7" providerId="ADAL" clId="{8E5744B4-F97E-406F-8800-8EF326B8CCAF}" dt="2021-12-10T11:56:00.339" v="1290" actId="2696"/>
        <pc:sldMkLst>
          <pc:docMk/>
          <pc:sldMk cId="1034890268" sldId="365"/>
        </pc:sldMkLst>
      </pc:sldChg>
      <pc:sldChg chg="del">
        <pc:chgData name="James Ludlam" userId="81e56987-ca09-4fa1-84ca-5a9c37bacba7" providerId="ADAL" clId="{8E5744B4-F97E-406F-8800-8EF326B8CCAF}" dt="2021-12-10T12:31:29.435" v="2480" actId="2696"/>
        <pc:sldMkLst>
          <pc:docMk/>
          <pc:sldMk cId="1404449842" sldId="366"/>
        </pc:sldMkLst>
      </pc:sldChg>
      <pc:sldChg chg="del">
        <pc:chgData name="James Ludlam" userId="81e56987-ca09-4fa1-84ca-5a9c37bacba7" providerId="ADAL" clId="{8E5744B4-F97E-406F-8800-8EF326B8CCAF}" dt="2021-12-10T12:32:13.585" v="2487" actId="2696"/>
        <pc:sldMkLst>
          <pc:docMk/>
          <pc:sldMk cId="585414417" sldId="367"/>
        </pc:sldMkLst>
      </pc:sldChg>
      <pc:sldChg chg="del">
        <pc:chgData name="James Ludlam" userId="81e56987-ca09-4fa1-84ca-5a9c37bacba7" providerId="ADAL" clId="{8E5744B4-F97E-406F-8800-8EF326B8CCAF}" dt="2021-12-10T12:29:07.322" v="2455" actId="2696"/>
        <pc:sldMkLst>
          <pc:docMk/>
          <pc:sldMk cId="2022066740" sldId="368"/>
        </pc:sldMkLst>
      </pc:sldChg>
      <pc:sldChg chg="del">
        <pc:chgData name="James Ludlam" userId="81e56987-ca09-4fa1-84ca-5a9c37bacba7" providerId="ADAL" clId="{8E5744B4-F97E-406F-8800-8EF326B8CCAF}" dt="2021-12-10T12:29:39.341" v="2462" actId="2696"/>
        <pc:sldMkLst>
          <pc:docMk/>
          <pc:sldMk cId="1423435445" sldId="371"/>
        </pc:sldMkLst>
      </pc:sldChg>
      <pc:sldChg chg="addSp modSp del">
        <pc:chgData name="James Ludlam" userId="81e56987-ca09-4fa1-84ca-5a9c37bacba7" providerId="ADAL" clId="{8E5744B4-F97E-406F-8800-8EF326B8CCAF}" dt="2021-12-10T12:30:44.604" v="2474" actId="2696"/>
        <pc:sldMkLst>
          <pc:docMk/>
          <pc:sldMk cId="2139616127" sldId="372"/>
        </pc:sldMkLst>
        <pc:picChg chg="add mod">
          <ac:chgData name="James Ludlam" userId="81e56987-ca09-4fa1-84ca-5a9c37bacba7" providerId="ADAL" clId="{8E5744B4-F97E-406F-8800-8EF326B8CCAF}" dt="2021-12-10T12:30:32.618" v="2471"/>
          <ac:picMkLst>
            <pc:docMk/>
            <pc:sldMk cId="2139616127" sldId="372"/>
            <ac:picMk id="9" creationId="{A4AD9013-346E-4100-A955-4E3941069DA3}"/>
          </ac:picMkLst>
        </pc:picChg>
      </pc:sldChg>
      <pc:sldChg chg="del">
        <pc:chgData name="James Ludlam" userId="81e56987-ca09-4fa1-84ca-5a9c37bacba7" providerId="ADAL" clId="{8E5744B4-F97E-406F-8800-8EF326B8CCAF}" dt="2021-12-10T12:32:53.333" v="2494" actId="2696"/>
        <pc:sldMkLst>
          <pc:docMk/>
          <pc:sldMk cId="2519387896" sldId="373"/>
        </pc:sldMkLst>
      </pc:sldChg>
      <pc:sldChg chg="del">
        <pc:chgData name="James Ludlam" userId="81e56987-ca09-4fa1-84ca-5a9c37bacba7" providerId="ADAL" clId="{8E5744B4-F97E-406F-8800-8EF326B8CCAF}" dt="2021-12-10T12:33:38.215" v="2501" actId="2696"/>
        <pc:sldMkLst>
          <pc:docMk/>
          <pc:sldMk cId="733191288" sldId="374"/>
        </pc:sldMkLst>
      </pc:sldChg>
      <pc:sldChg chg="addSp delSp modSp del mod">
        <pc:chgData name="James Ludlam" userId="81e56987-ca09-4fa1-84ca-5a9c37bacba7" providerId="ADAL" clId="{8E5744B4-F97E-406F-8800-8EF326B8CCAF}" dt="2021-12-10T12:34:21.200" v="2503" actId="47"/>
        <pc:sldMkLst>
          <pc:docMk/>
          <pc:sldMk cId="670982322" sldId="375"/>
        </pc:sldMkLst>
        <pc:spChg chg="del mod topLvl">
          <ac:chgData name="James Ludlam" userId="81e56987-ca09-4fa1-84ca-5a9c37bacba7" providerId="ADAL" clId="{8E5744B4-F97E-406F-8800-8EF326B8CCAF}" dt="2021-12-10T11:33:32.756" v="571" actId="478"/>
          <ac:spMkLst>
            <pc:docMk/>
            <pc:sldMk cId="670982322" sldId="375"/>
            <ac:spMk id="18" creationId="{A6D9236F-7EE6-4EFD-AB8C-C9444D34E728}"/>
          </ac:spMkLst>
        </pc:spChg>
        <pc:spChg chg="del mod topLvl">
          <ac:chgData name="James Ludlam" userId="81e56987-ca09-4fa1-84ca-5a9c37bacba7" providerId="ADAL" clId="{8E5744B4-F97E-406F-8800-8EF326B8CCAF}" dt="2021-12-10T11:33:30.027" v="570" actId="478"/>
          <ac:spMkLst>
            <pc:docMk/>
            <pc:sldMk cId="670982322" sldId="375"/>
            <ac:spMk id="19" creationId="{927827E7-006E-4D24-B0D4-71EAB0F461E4}"/>
          </ac:spMkLst>
        </pc:spChg>
        <pc:spChg chg="del mod topLvl">
          <ac:chgData name="James Ludlam" userId="81e56987-ca09-4fa1-84ca-5a9c37bacba7" providerId="ADAL" clId="{8E5744B4-F97E-406F-8800-8EF326B8CCAF}" dt="2021-12-10T11:33:36.005" v="572" actId="478"/>
          <ac:spMkLst>
            <pc:docMk/>
            <pc:sldMk cId="670982322" sldId="375"/>
            <ac:spMk id="20" creationId="{7F2736E7-744E-4E5A-8692-726290664763}"/>
          </ac:spMkLst>
        </pc:spChg>
        <pc:spChg chg="mod topLvl">
          <ac:chgData name="James Ludlam" userId="81e56987-ca09-4fa1-84ca-5a9c37bacba7" providerId="ADAL" clId="{8E5744B4-F97E-406F-8800-8EF326B8CCAF}" dt="2021-12-10T11:35:30.482" v="585" actId="165"/>
          <ac:spMkLst>
            <pc:docMk/>
            <pc:sldMk cId="670982322" sldId="375"/>
            <ac:spMk id="21" creationId="{E2B06507-0D12-48F6-BFA7-FD5BAE703B7A}"/>
          </ac:spMkLst>
        </pc:spChg>
        <pc:spChg chg="del mod topLvl">
          <ac:chgData name="James Ludlam" userId="81e56987-ca09-4fa1-84ca-5a9c37bacba7" providerId="ADAL" clId="{8E5744B4-F97E-406F-8800-8EF326B8CCAF}" dt="2021-12-10T11:32:47.253" v="565" actId="478"/>
          <ac:spMkLst>
            <pc:docMk/>
            <pc:sldMk cId="670982322" sldId="375"/>
            <ac:spMk id="24" creationId="{DEA4A100-C2BD-4DB6-8D66-CE02B3AECEEF}"/>
          </ac:spMkLst>
        </pc:spChg>
        <pc:spChg chg="mod topLvl">
          <ac:chgData name="James Ludlam" userId="81e56987-ca09-4fa1-84ca-5a9c37bacba7" providerId="ADAL" clId="{8E5744B4-F97E-406F-8800-8EF326B8CCAF}" dt="2021-12-10T11:35:30.482" v="585" actId="165"/>
          <ac:spMkLst>
            <pc:docMk/>
            <pc:sldMk cId="670982322" sldId="375"/>
            <ac:spMk id="25" creationId="{871AEF9A-4699-42AD-87E3-B881CA55B169}"/>
          </ac:spMkLst>
        </pc:spChg>
        <pc:spChg chg="del mod topLvl">
          <ac:chgData name="James Ludlam" userId="81e56987-ca09-4fa1-84ca-5a9c37bacba7" providerId="ADAL" clId="{8E5744B4-F97E-406F-8800-8EF326B8CCAF}" dt="2021-12-10T11:32:41.907" v="563" actId="478"/>
          <ac:spMkLst>
            <pc:docMk/>
            <pc:sldMk cId="670982322" sldId="375"/>
            <ac:spMk id="26" creationId="{1D53F5F0-6F57-4E9D-A154-80AF36E9EF0C}"/>
          </ac:spMkLst>
        </pc:spChg>
        <pc:spChg chg="del mod topLvl">
          <ac:chgData name="James Ludlam" userId="81e56987-ca09-4fa1-84ca-5a9c37bacba7" providerId="ADAL" clId="{8E5744B4-F97E-406F-8800-8EF326B8CCAF}" dt="2021-12-10T11:32:44.374" v="564" actId="478"/>
          <ac:spMkLst>
            <pc:docMk/>
            <pc:sldMk cId="670982322" sldId="375"/>
            <ac:spMk id="27" creationId="{46B27D1C-F9E2-4B44-9EA3-A5F8F45CC46F}"/>
          </ac:spMkLst>
        </pc:spChg>
        <pc:spChg chg="mod topLvl">
          <ac:chgData name="James Ludlam" userId="81e56987-ca09-4fa1-84ca-5a9c37bacba7" providerId="ADAL" clId="{8E5744B4-F97E-406F-8800-8EF326B8CCAF}" dt="2021-12-10T11:35:30.482" v="585" actId="165"/>
          <ac:spMkLst>
            <pc:docMk/>
            <pc:sldMk cId="670982322" sldId="375"/>
            <ac:spMk id="30" creationId="{06A02B3B-821E-4FFB-8324-65AB7ED07D4E}"/>
          </ac:spMkLst>
        </pc:spChg>
        <pc:spChg chg="del mod topLvl">
          <ac:chgData name="James Ludlam" userId="81e56987-ca09-4fa1-84ca-5a9c37bacba7" providerId="ADAL" clId="{8E5744B4-F97E-406F-8800-8EF326B8CCAF}" dt="2021-12-10T11:31:36.549" v="555" actId="478"/>
          <ac:spMkLst>
            <pc:docMk/>
            <pc:sldMk cId="670982322" sldId="375"/>
            <ac:spMk id="31" creationId="{81225879-1420-4729-96AD-BD35AE3BA40E}"/>
          </ac:spMkLst>
        </pc:spChg>
        <pc:spChg chg="del mod topLvl">
          <ac:chgData name="James Ludlam" userId="81e56987-ca09-4fa1-84ca-5a9c37bacba7" providerId="ADAL" clId="{8E5744B4-F97E-406F-8800-8EF326B8CCAF}" dt="2021-12-10T11:31:39.333" v="556" actId="478"/>
          <ac:spMkLst>
            <pc:docMk/>
            <pc:sldMk cId="670982322" sldId="375"/>
            <ac:spMk id="32" creationId="{5F75DC20-9763-4462-ACCC-396287597DB1}"/>
          </ac:spMkLst>
        </pc:spChg>
        <pc:spChg chg="del mod topLvl">
          <ac:chgData name="James Ludlam" userId="81e56987-ca09-4fa1-84ca-5a9c37bacba7" providerId="ADAL" clId="{8E5744B4-F97E-406F-8800-8EF326B8CCAF}" dt="2021-12-10T11:31:33.196" v="554" actId="478"/>
          <ac:spMkLst>
            <pc:docMk/>
            <pc:sldMk cId="670982322" sldId="375"/>
            <ac:spMk id="33" creationId="{AB1D3A29-E3DC-45E6-8E05-63A3D6D9F295}"/>
          </ac:spMkLst>
        </pc:spChg>
        <pc:spChg chg="del mod topLvl">
          <ac:chgData name="James Ludlam" userId="81e56987-ca09-4fa1-84ca-5a9c37bacba7" providerId="ADAL" clId="{8E5744B4-F97E-406F-8800-8EF326B8CCAF}" dt="2021-12-10T11:30:32.836" v="546" actId="478"/>
          <ac:spMkLst>
            <pc:docMk/>
            <pc:sldMk cId="670982322" sldId="375"/>
            <ac:spMk id="36" creationId="{4B9E56E5-04E3-44D1-91BC-98978B050CAB}"/>
          </ac:spMkLst>
        </pc:spChg>
        <pc:spChg chg="del mod topLvl">
          <ac:chgData name="James Ludlam" userId="81e56987-ca09-4fa1-84ca-5a9c37bacba7" providerId="ADAL" clId="{8E5744B4-F97E-406F-8800-8EF326B8CCAF}" dt="2021-12-10T11:30:26.435" v="545" actId="478"/>
          <ac:spMkLst>
            <pc:docMk/>
            <pc:sldMk cId="670982322" sldId="375"/>
            <ac:spMk id="37" creationId="{85BB1C6A-DA50-4AC5-8CE4-22A16B02D648}"/>
          </ac:spMkLst>
        </pc:spChg>
        <pc:spChg chg="mod topLvl">
          <ac:chgData name="James Ludlam" userId="81e56987-ca09-4fa1-84ca-5a9c37bacba7" providerId="ADAL" clId="{8E5744B4-F97E-406F-8800-8EF326B8CCAF}" dt="2021-12-10T11:35:30.482" v="585" actId="165"/>
          <ac:spMkLst>
            <pc:docMk/>
            <pc:sldMk cId="670982322" sldId="375"/>
            <ac:spMk id="38" creationId="{9BECCC6A-7961-4DCF-8941-65BD9B4E5311}"/>
          </ac:spMkLst>
        </pc:spChg>
        <pc:spChg chg="del mod topLvl">
          <ac:chgData name="James Ludlam" userId="81e56987-ca09-4fa1-84ca-5a9c37bacba7" providerId="ADAL" clId="{8E5744B4-F97E-406F-8800-8EF326B8CCAF}" dt="2021-12-10T11:30:20.941" v="543" actId="478"/>
          <ac:spMkLst>
            <pc:docMk/>
            <pc:sldMk cId="670982322" sldId="375"/>
            <ac:spMk id="39" creationId="{0AD40ED3-C4CC-42A0-822F-1477C4F1EB24}"/>
          </ac:spMkLst>
        </pc:spChg>
        <pc:spChg chg="mod">
          <ac:chgData name="James Ludlam" userId="81e56987-ca09-4fa1-84ca-5a9c37bacba7" providerId="ADAL" clId="{8E5744B4-F97E-406F-8800-8EF326B8CCAF}" dt="2021-12-10T11:29:36.591" v="536"/>
          <ac:spMkLst>
            <pc:docMk/>
            <pc:sldMk cId="670982322" sldId="375"/>
            <ac:spMk id="42" creationId="{710B6F5F-11DE-42B5-BF54-0CA4C595D2F8}"/>
          </ac:spMkLst>
        </pc:spChg>
        <pc:spChg chg="mod">
          <ac:chgData name="James Ludlam" userId="81e56987-ca09-4fa1-84ca-5a9c37bacba7" providerId="ADAL" clId="{8E5744B4-F97E-406F-8800-8EF326B8CCAF}" dt="2021-12-10T11:29:36.591" v="536"/>
          <ac:spMkLst>
            <pc:docMk/>
            <pc:sldMk cId="670982322" sldId="375"/>
            <ac:spMk id="43" creationId="{181C4A8B-E5A1-49E0-B2C6-28591306A706}"/>
          </ac:spMkLst>
        </pc:spChg>
        <pc:spChg chg="mod">
          <ac:chgData name="James Ludlam" userId="81e56987-ca09-4fa1-84ca-5a9c37bacba7" providerId="ADAL" clId="{8E5744B4-F97E-406F-8800-8EF326B8CCAF}" dt="2021-12-10T11:29:36.591" v="536"/>
          <ac:spMkLst>
            <pc:docMk/>
            <pc:sldMk cId="670982322" sldId="375"/>
            <ac:spMk id="44" creationId="{0F51059E-4B56-42A9-B2CB-E9DAE9D7BF82}"/>
          </ac:spMkLst>
        </pc:spChg>
        <pc:spChg chg="mod">
          <ac:chgData name="James Ludlam" userId="81e56987-ca09-4fa1-84ca-5a9c37bacba7" providerId="ADAL" clId="{8E5744B4-F97E-406F-8800-8EF326B8CCAF}" dt="2021-12-10T11:29:36.591" v="536"/>
          <ac:spMkLst>
            <pc:docMk/>
            <pc:sldMk cId="670982322" sldId="375"/>
            <ac:spMk id="45" creationId="{62A0E972-2087-4AB8-A0A3-7253D9738525}"/>
          </ac:spMkLst>
        </pc:spChg>
        <pc:grpChg chg="add mod topLvl">
          <ac:chgData name="James Ludlam" userId="81e56987-ca09-4fa1-84ca-5a9c37bacba7" providerId="ADAL" clId="{8E5744B4-F97E-406F-8800-8EF326B8CCAF}" dt="2021-12-10T11:37:08.084" v="613" actId="164"/>
          <ac:grpSpMkLst>
            <pc:docMk/>
            <pc:sldMk cId="670982322" sldId="375"/>
            <ac:grpSpMk id="5" creationId="{2C6B1530-7D60-411F-BA3C-24C3EEA6D8F0}"/>
          </ac:grpSpMkLst>
        </pc:grpChg>
        <pc:grpChg chg="add mod topLvl">
          <ac:chgData name="James Ludlam" userId="81e56987-ca09-4fa1-84ca-5a9c37bacba7" providerId="ADAL" clId="{8E5744B4-F97E-406F-8800-8EF326B8CCAF}" dt="2021-12-10T11:37:08.084" v="613" actId="164"/>
          <ac:grpSpMkLst>
            <pc:docMk/>
            <pc:sldMk cId="670982322" sldId="375"/>
            <ac:grpSpMk id="6" creationId="{63AAFFAD-E5BF-408C-8FB1-40EAED9CA982}"/>
          </ac:grpSpMkLst>
        </pc:grpChg>
        <pc:grpChg chg="add mod topLvl">
          <ac:chgData name="James Ludlam" userId="81e56987-ca09-4fa1-84ca-5a9c37bacba7" providerId="ADAL" clId="{8E5744B4-F97E-406F-8800-8EF326B8CCAF}" dt="2021-12-10T11:37:08.084" v="613" actId="164"/>
          <ac:grpSpMkLst>
            <pc:docMk/>
            <pc:sldMk cId="670982322" sldId="375"/>
            <ac:grpSpMk id="9" creationId="{C29FF4FA-E661-487D-A8E2-D10F91431C1F}"/>
          </ac:grpSpMkLst>
        </pc:grpChg>
        <pc:grpChg chg="add del mod">
          <ac:chgData name="James Ludlam" userId="81e56987-ca09-4fa1-84ca-5a9c37bacba7" providerId="ADAL" clId="{8E5744B4-F97E-406F-8800-8EF326B8CCAF}" dt="2021-12-10T11:33:23.415" v="569" actId="165"/>
          <ac:grpSpMkLst>
            <pc:docMk/>
            <pc:sldMk cId="670982322" sldId="375"/>
            <ac:grpSpMk id="13" creationId="{FA8A10EE-3570-4E7E-9CA1-F77DA85DB548}"/>
          </ac:grpSpMkLst>
        </pc:grpChg>
        <pc:grpChg chg="mod">
          <ac:chgData name="James Ludlam" userId="81e56987-ca09-4fa1-84ca-5a9c37bacba7" providerId="ADAL" clId="{8E5744B4-F97E-406F-8800-8EF326B8CCAF}" dt="2021-12-10T11:37:12.282" v="614" actId="1076"/>
          <ac:grpSpMkLst>
            <pc:docMk/>
            <pc:sldMk cId="670982322" sldId="375"/>
            <ac:grpSpMk id="17" creationId="{F85C78C6-AFE4-4233-A694-C6DE23728C73}"/>
          </ac:grpSpMkLst>
        </pc:grpChg>
        <pc:grpChg chg="add del mod">
          <ac:chgData name="James Ludlam" userId="81e56987-ca09-4fa1-84ca-5a9c37bacba7" providerId="ADAL" clId="{8E5744B4-F97E-406F-8800-8EF326B8CCAF}" dt="2021-12-10T11:32:32.773" v="561" actId="165"/>
          <ac:grpSpMkLst>
            <pc:docMk/>
            <pc:sldMk cId="670982322" sldId="375"/>
            <ac:grpSpMk id="22" creationId="{C0531CE1-76BD-4577-A5E4-9C871962DE48}"/>
          </ac:grpSpMkLst>
        </pc:grpChg>
        <pc:grpChg chg="add del mod">
          <ac:chgData name="James Ludlam" userId="81e56987-ca09-4fa1-84ca-5a9c37bacba7" providerId="ADAL" clId="{8E5744B4-F97E-406F-8800-8EF326B8CCAF}" dt="2021-12-10T11:31:28.625" v="553" actId="165"/>
          <ac:grpSpMkLst>
            <pc:docMk/>
            <pc:sldMk cId="670982322" sldId="375"/>
            <ac:grpSpMk id="28" creationId="{81043CED-2648-4127-9C49-BC025AAE06E9}"/>
          </ac:grpSpMkLst>
        </pc:grpChg>
        <pc:grpChg chg="add del mod">
          <ac:chgData name="James Ludlam" userId="81e56987-ca09-4fa1-84ca-5a9c37bacba7" providerId="ADAL" clId="{8E5744B4-F97E-406F-8800-8EF326B8CCAF}" dt="2021-12-10T11:30:18.538" v="542" actId="165"/>
          <ac:grpSpMkLst>
            <pc:docMk/>
            <pc:sldMk cId="670982322" sldId="375"/>
            <ac:grpSpMk id="34" creationId="{D725E560-701A-42BD-BF30-94FDB5FD88AD}"/>
          </ac:grpSpMkLst>
        </pc:grpChg>
        <pc:grpChg chg="add del mod">
          <ac:chgData name="James Ludlam" userId="81e56987-ca09-4fa1-84ca-5a9c37bacba7" providerId="ADAL" clId="{8E5744B4-F97E-406F-8800-8EF326B8CCAF}" dt="2021-12-10T11:29:41.288" v="538" actId="478"/>
          <ac:grpSpMkLst>
            <pc:docMk/>
            <pc:sldMk cId="670982322" sldId="375"/>
            <ac:grpSpMk id="40" creationId="{CBE99F70-0363-4339-912D-BF2B9ABDC8FE}"/>
          </ac:grpSpMkLst>
        </pc:grpChg>
        <pc:grpChg chg="add mod topLvl">
          <ac:chgData name="James Ludlam" userId="81e56987-ca09-4fa1-84ca-5a9c37bacba7" providerId="ADAL" clId="{8E5744B4-F97E-406F-8800-8EF326B8CCAF}" dt="2021-12-10T11:37:08.084" v="613" actId="164"/>
          <ac:grpSpMkLst>
            <pc:docMk/>
            <pc:sldMk cId="670982322" sldId="375"/>
            <ac:grpSpMk id="46" creationId="{96C91FB5-849A-46DE-BC0C-932AD7119F5A}"/>
          </ac:grpSpMkLst>
        </pc:grpChg>
        <pc:grpChg chg="add del mod">
          <ac:chgData name="James Ludlam" userId="81e56987-ca09-4fa1-84ca-5a9c37bacba7" providerId="ADAL" clId="{8E5744B4-F97E-406F-8800-8EF326B8CCAF}" dt="2021-12-10T11:35:30.482" v="585" actId="165"/>
          <ac:grpSpMkLst>
            <pc:docMk/>
            <pc:sldMk cId="670982322" sldId="375"/>
            <ac:grpSpMk id="47" creationId="{F108EC7A-3C83-4EA4-8563-A1075C4CAD2F}"/>
          </ac:grpSpMkLst>
        </pc:grpChg>
        <pc:grpChg chg="add mod">
          <ac:chgData name="James Ludlam" userId="81e56987-ca09-4fa1-84ca-5a9c37bacba7" providerId="ADAL" clId="{8E5744B4-F97E-406F-8800-8EF326B8CCAF}" dt="2021-12-10T11:37:08.084" v="613" actId="164"/>
          <ac:grpSpMkLst>
            <pc:docMk/>
            <pc:sldMk cId="670982322" sldId="375"/>
            <ac:grpSpMk id="50" creationId="{E22B1355-4D22-4B4E-8BEE-366731DBB01A}"/>
          </ac:grpSpMkLst>
        </pc:grpChg>
        <pc:picChg chg="mod topLvl modCrop">
          <ac:chgData name="James Ludlam" userId="81e56987-ca09-4fa1-84ca-5a9c37bacba7" providerId="ADAL" clId="{8E5744B4-F97E-406F-8800-8EF326B8CCAF}" dt="2021-12-10T11:35:30.482" v="585" actId="165"/>
          <ac:picMkLst>
            <pc:docMk/>
            <pc:sldMk cId="670982322" sldId="375"/>
            <ac:picMk id="16" creationId="{AC2733B0-C4CA-400D-94D7-71B5D6F824CA}"/>
          </ac:picMkLst>
        </pc:picChg>
        <pc:picChg chg="mod topLvl modCrop">
          <ac:chgData name="James Ludlam" userId="81e56987-ca09-4fa1-84ca-5a9c37bacba7" providerId="ADAL" clId="{8E5744B4-F97E-406F-8800-8EF326B8CCAF}" dt="2021-12-10T11:35:30.482" v="585" actId="165"/>
          <ac:picMkLst>
            <pc:docMk/>
            <pc:sldMk cId="670982322" sldId="375"/>
            <ac:picMk id="23" creationId="{8F90E9AA-F514-44E1-81C7-25C0FAEBABF1}"/>
          </ac:picMkLst>
        </pc:picChg>
        <pc:picChg chg="mod topLvl modCrop">
          <ac:chgData name="James Ludlam" userId="81e56987-ca09-4fa1-84ca-5a9c37bacba7" providerId="ADAL" clId="{8E5744B4-F97E-406F-8800-8EF326B8CCAF}" dt="2021-12-10T11:35:30.482" v="585" actId="165"/>
          <ac:picMkLst>
            <pc:docMk/>
            <pc:sldMk cId="670982322" sldId="375"/>
            <ac:picMk id="29" creationId="{C592A5F2-93DC-4B0C-9C23-E41E8F042941}"/>
          </ac:picMkLst>
        </pc:picChg>
        <pc:picChg chg="mod topLvl modCrop">
          <ac:chgData name="James Ludlam" userId="81e56987-ca09-4fa1-84ca-5a9c37bacba7" providerId="ADAL" clId="{8E5744B4-F97E-406F-8800-8EF326B8CCAF}" dt="2021-12-10T11:35:30.482" v="585" actId="165"/>
          <ac:picMkLst>
            <pc:docMk/>
            <pc:sldMk cId="670982322" sldId="375"/>
            <ac:picMk id="35" creationId="{5F39EA21-0601-4A55-B364-5B60D2375355}"/>
          </ac:picMkLst>
        </pc:picChg>
        <pc:picChg chg="mod">
          <ac:chgData name="James Ludlam" userId="81e56987-ca09-4fa1-84ca-5a9c37bacba7" providerId="ADAL" clId="{8E5744B4-F97E-406F-8800-8EF326B8CCAF}" dt="2021-12-10T11:29:36.591" v="536"/>
          <ac:picMkLst>
            <pc:docMk/>
            <pc:sldMk cId="670982322" sldId="375"/>
            <ac:picMk id="41" creationId="{4EE3EB77-4063-4ABC-9778-E3EE30856924}"/>
          </ac:picMkLst>
        </pc:picChg>
        <pc:cxnChg chg="add del">
          <ac:chgData name="James Ludlam" userId="81e56987-ca09-4fa1-84ca-5a9c37bacba7" providerId="ADAL" clId="{8E5744B4-F97E-406F-8800-8EF326B8CCAF}" dt="2021-12-10T11:36:54.694" v="612" actId="478"/>
          <ac:cxnSpMkLst>
            <pc:docMk/>
            <pc:sldMk cId="670982322" sldId="375"/>
            <ac:cxnSpMk id="49" creationId="{BE5426EA-E9A1-4C85-A4D9-A8707F5CCD1F}"/>
          </ac:cxnSpMkLst>
        </pc:cxnChg>
      </pc:sldChg>
      <pc:sldChg chg="addSp modSp del">
        <pc:chgData name="James Ludlam" userId="81e56987-ca09-4fa1-84ca-5a9c37bacba7" providerId="ADAL" clId="{8E5744B4-F97E-406F-8800-8EF326B8CCAF}" dt="2021-12-10T11:37:23.020" v="616" actId="2696"/>
        <pc:sldMkLst>
          <pc:docMk/>
          <pc:sldMk cId="3488118272" sldId="376"/>
        </pc:sldMkLst>
        <pc:spChg chg="mod">
          <ac:chgData name="James Ludlam" userId="81e56987-ca09-4fa1-84ca-5a9c37bacba7" providerId="ADAL" clId="{8E5744B4-F97E-406F-8800-8EF326B8CCAF}" dt="2021-12-10T11:27:44.076" v="531" actId="164"/>
          <ac:spMkLst>
            <pc:docMk/>
            <pc:sldMk cId="3488118272" sldId="376"/>
            <ac:spMk id="18" creationId="{723DF97C-C259-4966-8DE9-59DCDCF895D2}"/>
          </ac:spMkLst>
        </pc:spChg>
        <pc:spChg chg="mod">
          <ac:chgData name="James Ludlam" userId="81e56987-ca09-4fa1-84ca-5a9c37bacba7" providerId="ADAL" clId="{8E5744B4-F97E-406F-8800-8EF326B8CCAF}" dt="2021-12-10T11:27:44.076" v="531" actId="164"/>
          <ac:spMkLst>
            <pc:docMk/>
            <pc:sldMk cId="3488118272" sldId="376"/>
            <ac:spMk id="19" creationId="{AF2D5F24-1BC7-488A-B5C3-7CD9F621FAC2}"/>
          </ac:spMkLst>
        </pc:spChg>
        <pc:spChg chg="mod">
          <ac:chgData name="James Ludlam" userId="81e56987-ca09-4fa1-84ca-5a9c37bacba7" providerId="ADAL" clId="{8E5744B4-F97E-406F-8800-8EF326B8CCAF}" dt="2021-12-10T11:27:44.076" v="531" actId="164"/>
          <ac:spMkLst>
            <pc:docMk/>
            <pc:sldMk cId="3488118272" sldId="376"/>
            <ac:spMk id="20" creationId="{6E63CBFF-8580-415F-8BE9-89D4708BCA2A}"/>
          </ac:spMkLst>
        </pc:spChg>
        <pc:spChg chg="mod">
          <ac:chgData name="James Ludlam" userId="81e56987-ca09-4fa1-84ca-5a9c37bacba7" providerId="ADAL" clId="{8E5744B4-F97E-406F-8800-8EF326B8CCAF}" dt="2021-12-10T11:27:44.076" v="531" actId="164"/>
          <ac:spMkLst>
            <pc:docMk/>
            <pc:sldMk cId="3488118272" sldId="376"/>
            <ac:spMk id="21" creationId="{DAD8420D-5F5E-4F81-82AD-D733983D4E42}"/>
          </ac:spMkLst>
        </pc:spChg>
        <pc:grpChg chg="add mod">
          <ac:chgData name="James Ludlam" userId="81e56987-ca09-4fa1-84ca-5a9c37bacba7" providerId="ADAL" clId="{8E5744B4-F97E-406F-8800-8EF326B8CCAF}" dt="2021-12-10T11:27:44.076" v="531" actId="164"/>
          <ac:grpSpMkLst>
            <pc:docMk/>
            <pc:sldMk cId="3488118272" sldId="376"/>
            <ac:grpSpMk id="5" creationId="{2147B7E2-5DC2-4EAD-A117-9A444D80E46C}"/>
          </ac:grpSpMkLst>
        </pc:grpChg>
        <pc:picChg chg="mod">
          <ac:chgData name="James Ludlam" userId="81e56987-ca09-4fa1-84ca-5a9c37bacba7" providerId="ADAL" clId="{8E5744B4-F97E-406F-8800-8EF326B8CCAF}" dt="2021-12-10T11:27:44.076" v="531" actId="164"/>
          <ac:picMkLst>
            <pc:docMk/>
            <pc:sldMk cId="3488118272" sldId="376"/>
            <ac:picMk id="13" creationId="{1AD80577-092D-4531-AFD3-1CDBD82044A3}"/>
          </ac:picMkLst>
        </pc:picChg>
      </pc:sldChg>
      <pc:sldChg chg="del">
        <pc:chgData name="James Ludlam" userId="81e56987-ca09-4fa1-84ca-5a9c37bacba7" providerId="ADAL" clId="{8E5744B4-F97E-406F-8800-8EF326B8CCAF}" dt="2021-12-10T11:37:20.133" v="615" actId="2696"/>
        <pc:sldMkLst>
          <pc:docMk/>
          <pc:sldMk cId="4019288652" sldId="377"/>
        </pc:sldMkLst>
      </pc:sldChg>
      <pc:sldChg chg="addSp delSp modSp add del mod">
        <pc:chgData name="James Ludlam" userId="81e56987-ca09-4fa1-84ca-5a9c37bacba7" providerId="ADAL" clId="{8E5744B4-F97E-406F-8800-8EF326B8CCAF}" dt="2021-12-10T11:44:21.811" v="821" actId="47"/>
        <pc:sldMkLst>
          <pc:docMk/>
          <pc:sldMk cId="2195056521" sldId="378"/>
        </pc:sldMkLst>
        <pc:spChg chg="del">
          <ac:chgData name="James Ludlam" userId="81e56987-ca09-4fa1-84ca-5a9c37bacba7" providerId="ADAL" clId="{8E5744B4-F97E-406F-8800-8EF326B8CCAF}" dt="2021-12-10T08:54:33.850" v="198" actId="478"/>
          <ac:spMkLst>
            <pc:docMk/>
            <pc:sldMk cId="2195056521" sldId="378"/>
            <ac:spMk id="2" creationId="{569D710A-0704-49B4-B819-29E70E9A40A8}"/>
          </ac:spMkLst>
        </pc:spChg>
        <pc:spChg chg="del">
          <ac:chgData name="James Ludlam" userId="81e56987-ca09-4fa1-84ca-5a9c37bacba7" providerId="ADAL" clId="{8E5744B4-F97E-406F-8800-8EF326B8CCAF}" dt="2021-12-10T08:54:33.850" v="198" actId="478"/>
          <ac:spMkLst>
            <pc:docMk/>
            <pc:sldMk cId="2195056521" sldId="378"/>
            <ac:spMk id="3" creationId="{38B0F3ED-7863-49D0-B4B1-D5FA8A8924B8}"/>
          </ac:spMkLst>
        </pc:spChg>
        <pc:spChg chg="add del mod">
          <ac:chgData name="James Ludlam" userId="81e56987-ca09-4fa1-84ca-5a9c37bacba7" providerId="ADAL" clId="{8E5744B4-F97E-406F-8800-8EF326B8CCAF}" dt="2021-12-10T08:54:39.349" v="199" actId="478"/>
          <ac:spMkLst>
            <pc:docMk/>
            <pc:sldMk cId="2195056521" sldId="378"/>
            <ac:spMk id="4" creationId="{F5CE9403-6356-49E2-9E36-8E3FE83151C4}"/>
          </ac:spMkLst>
        </pc:spChg>
        <pc:spChg chg="del">
          <ac:chgData name="James Ludlam" userId="81e56987-ca09-4fa1-84ca-5a9c37bacba7" providerId="ADAL" clId="{8E5744B4-F97E-406F-8800-8EF326B8CCAF}" dt="2021-12-10T08:54:33.850" v="198" actId="478"/>
          <ac:spMkLst>
            <pc:docMk/>
            <pc:sldMk cId="2195056521" sldId="378"/>
            <ac:spMk id="6" creationId="{F5369BB2-A883-489C-9055-887F9F276DBA}"/>
          </ac:spMkLst>
        </pc:spChg>
        <pc:spChg chg="add del mod">
          <ac:chgData name="James Ludlam" userId="81e56987-ca09-4fa1-84ca-5a9c37bacba7" providerId="ADAL" clId="{8E5744B4-F97E-406F-8800-8EF326B8CCAF}" dt="2021-12-10T08:54:39.349" v="199" actId="478"/>
          <ac:spMkLst>
            <pc:docMk/>
            <pc:sldMk cId="2195056521" sldId="378"/>
            <ac:spMk id="7" creationId="{58B60622-4855-4524-B63A-6AEFF4CD244D}"/>
          </ac:spMkLst>
        </pc:spChg>
        <pc:spChg chg="add mod">
          <ac:chgData name="James Ludlam" userId="81e56987-ca09-4fa1-84ca-5a9c37bacba7" providerId="ADAL" clId="{8E5744B4-F97E-406F-8800-8EF326B8CCAF}" dt="2021-12-10T08:55:44.714" v="352" actId="20577"/>
          <ac:spMkLst>
            <pc:docMk/>
            <pc:sldMk cId="2195056521" sldId="378"/>
            <ac:spMk id="8" creationId="{59C6E3DA-BF4F-4518-902A-9289C02003D6}"/>
          </ac:spMkLst>
        </pc:spChg>
        <pc:picChg chg="del">
          <ac:chgData name="James Ludlam" userId="81e56987-ca09-4fa1-84ca-5a9c37bacba7" providerId="ADAL" clId="{8E5744B4-F97E-406F-8800-8EF326B8CCAF}" dt="2021-12-10T08:54:33.850" v="198" actId="478"/>
          <ac:picMkLst>
            <pc:docMk/>
            <pc:sldMk cId="2195056521" sldId="378"/>
            <ac:picMk id="5" creationId="{3C25AE02-0ADF-452E-BBAC-47201AAE2486}"/>
          </ac:picMkLst>
        </pc:picChg>
        <pc:picChg chg="del">
          <ac:chgData name="James Ludlam" userId="81e56987-ca09-4fa1-84ca-5a9c37bacba7" providerId="ADAL" clId="{8E5744B4-F97E-406F-8800-8EF326B8CCAF}" dt="2021-12-10T08:54:33.850" v="198" actId="478"/>
          <ac:picMkLst>
            <pc:docMk/>
            <pc:sldMk cId="2195056521" sldId="378"/>
            <ac:picMk id="1026" creationId="{6B5E4EF5-A801-43D1-8BD8-F8DE71413AB4}"/>
          </ac:picMkLst>
        </pc:picChg>
      </pc:sldChg>
      <pc:sldChg chg="modSp add del mod">
        <pc:chgData name="James Ludlam" userId="81e56987-ca09-4fa1-84ca-5a9c37bacba7" providerId="ADAL" clId="{8E5744B4-F97E-406F-8800-8EF326B8CCAF}" dt="2021-12-10T11:44:20.368" v="820" actId="47"/>
        <pc:sldMkLst>
          <pc:docMk/>
          <pc:sldMk cId="3196318383" sldId="379"/>
        </pc:sldMkLst>
        <pc:spChg chg="mod">
          <ac:chgData name="James Ludlam" userId="81e56987-ca09-4fa1-84ca-5a9c37bacba7" providerId="ADAL" clId="{8E5744B4-F97E-406F-8800-8EF326B8CCAF}" dt="2021-12-10T08:56:03.979" v="354" actId="207"/>
          <ac:spMkLst>
            <pc:docMk/>
            <pc:sldMk cId="3196318383" sldId="379"/>
            <ac:spMk id="8" creationId="{59C6E3DA-BF4F-4518-902A-9289C02003D6}"/>
          </ac:spMkLst>
        </pc:spChg>
      </pc:sldChg>
      <pc:sldChg chg="modSp mod delDesignElem">
        <pc:chgData name="James Ludlam" userId="81e56987-ca09-4fa1-84ca-5a9c37bacba7" providerId="ADAL" clId="{8E5744B4-F97E-406F-8800-8EF326B8CCAF}" dt="2021-12-13T12:54:20.806" v="4489" actId="20577"/>
        <pc:sldMkLst>
          <pc:docMk/>
          <pc:sldMk cId="4085964162" sldId="380"/>
        </pc:sldMkLst>
        <pc:spChg chg="mod">
          <ac:chgData name="James Ludlam" userId="81e56987-ca09-4fa1-84ca-5a9c37bacba7" providerId="ADAL" clId="{8E5744B4-F97E-406F-8800-8EF326B8CCAF}" dt="2021-12-13T12:54:20.806" v="4489" actId="20577"/>
          <ac:spMkLst>
            <pc:docMk/>
            <pc:sldMk cId="4085964162" sldId="380"/>
            <ac:spMk id="2" creationId="{B6BAF67B-1A8F-4074-BA33-EAD3FF0869CB}"/>
          </ac:spMkLst>
        </pc:spChg>
        <pc:spChg chg="mod">
          <ac:chgData name="James Ludlam" userId="81e56987-ca09-4fa1-84ca-5a9c37bacba7" providerId="ADAL" clId="{8E5744B4-F97E-406F-8800-8EF326B8CCAF}" dt="2021-12-13T11:10:58.430" v="4482" actId="20577"/>
          <ac:spMkLst>
            <pc:docMk/>
            <pc:sldMk cId="4085964162" sldId="380"/>
            <ac:spMk id="3" creationId="{ABC29A36-D174-49D3-B2A5-F9261F3F77E8}"/>
          </ac:spMkLst>
        </pc:spChg>
      </pc:sldChg>
      <pc:sldChg chg="delSp modSp add mod">
        <pc:chgData name="James Ludlam" userId="81e56987-ca09-4fa1-84ca-5a9c37bacba7" providerId="ADAL" clId="{8E5744B4-F97E-406F-8800-8EF326B8CCAF}" dt="2021-12-13T13:34:43.322" v="5263" actId="20577"/>
        <pc:sldMkLst>
          <pc:docMk/>
          <pc:sldMk cId="1170185112" sldId="381"/>
        </pc:sldMkLst>
        <pc:spChg chg="mod">
          <ac:chgData name="James Ludlam" userId="81e56987-ca09-4fa1-84ca-5a9c37bacba7" providerId="ADAL" clId="{8E5744B4-F97E-406F-8800-8EF326B8CCAF}" dt="2021-12-10T11:41:25.718" v="783" actId="403"/>
          <ac:spMkLst>
            <pc:docMk/>
            <pc:sldMk cId="1170185112" sldId="381"/>
            <ac:spMk id="2" creationId="{B6BAF67B-1A8F-4074-BA33-EAD3FF0869CB}"/>
          </ac:spMkLst>
        </pc:spChg>
        <pc:spChg chg="mod">
          <ac:chgData name="James Ludlam" userId="81e56987-ca09-4fa1-84ca-5a9c37bacba7" providerId="ADAL" clId="{8E5744B4-F97E-406F-8800-8EF326B8CCAF}" dt="2021-12-13T13:34:43.322" v="5263" actId="20577"/>
          <ac:spMkLst>
            <pc:docMk/>
            <pc:sldMk cId="1170185112" sldId="381"/>
            <ac:spMk id="3" creationId="{ABC29A36-D174-49D3-B2A5-F9261F3F77E8}"/>
          </ac:spMkLst>
        </pc:spChg>
        <pc:picChg chg="del">
          <ac:chgData name="James Ludlam" userId="81e56987-ca09-4fa1-84ca-5a9c37bacba7" providerId="ADAL" clId="{8E5744B4-F97E-406F-8800-8EF326B8CCAF}" dt="2021-12-10T11:39:23.154" v="643" actId="478"/>
          <ac:picMkLst>
            <pc:docMk/>
            <pc:sldMk cId="1170185112" sldId="381"/>
            <ac:picMk id="9" creationId="{69F86B93-852A-44A8-95E7-D981C20C43BA}"/>
          </ac:picMkLst>
        </pc:picChg>
        <pc:picChg chg="del">
          <ac:chgData name="James Ludlam" userId="81e56987-ca09-4fa1-84ca-5a9c37bacba7" providerId="ADAL" clId="{8E5744B4-F97E-406F-8800-8EF326B8CCAF}" dt="2021-12-10T11:39:21.230" v="642" actId="478"/>
          <ac:picMkLst>
            <pc:docMk/>
            <pc:sldMk cId="1170185112" sldId="381"/>
            <ac:picMk id="11" creationId="{A7802A08-278A-4A65-B822-99C6B14D92E2}"/>
          </ac:picMkLst>
        </pc:picChg>
      </pc:sldChg>
      <pc:sldChg chg="modSp add del mod">
        <pc:chgData name="James Ludlam" userId="81e56987-ca09-4fa1-84ca-5a9c37bacba7" providerId="ADAL" clId="{8E5744B4-F97E-406F-8800-8EF326B8CCAF}" dt="2021-12-13T10:45:05.788" v="4402" actId="47"/>
        <pc:sldMkLst>
          <pc:docMk/>
          <pc:sldMk cId="3873718255" sldId="382"/>
        </pc:sldMkLst>
        <pc:spChg chg="mod">
          <ac:chgData name="James Ludlam" userId="81e56987-ca09-4fa1-84ca-5a9c37bacba7" providerId="ADAL" clId="{8E5744B4-F97E-406F-8800-8EF326B8CCAF}" dt="2021-12-10T11:42:29.661" v="812"/>
          <ac:spMkLst>
            <pc:docMk/>
            <pc:sldMk cId="3873718255" sldId="382"/>
            <ac:spMk id="3" creationId="{ABC29A36-D174-49D3-B2A5-F9261F3F77E8}"/>
          </ac:spMkLst>
        </pc:spChg>
      </pc:sldChg>
      <pc:sldChg chg="modSp del mod">
        <pc:chgData name="James Ludlam" userId="81e56987-ca09-4fa1-84ca-5a9c37bacba7" providerId="ADAL" clId="{8E5744B4-F97E-406F-8800-8EF326B8CCAF}" dt="2021-12-13T12:55:08.186" v="4493" actId="2696"/>
        <pc:sldMkLst>
          <pc:docMk/>
          <pc:sldMk cId="2306160865" sldId="383"/>
        </pc:sldMkLst>
        <pc:spChg chg="mod">
          <ac:chgData name="James Ludlam" userId="81e56987-ca09-4fa1-84ca-5a9c37bacba7" providerId="ADAL" clId="{8E5744B4-F97E-406F-8800-8EF326B8CCAF}" dt="2021-12-10T11:43:05.452" v="814" actId="207"/>
          <ac:spMkLst>
            <pc:docMk/>
            <pc:sldMk cId="2306160865" sldId="383"/>
            <ac:spMk id="3" creationId="{ABC29A36-D174-49D3-B2A5-F9261F3F77E8}"/>
          </ac:spMkLst>
        </pc:spChg>
      </pc:sldChg>
      <pc:sldChg chg="addSp modSp del mod">
        <pc:chgData name="James Ludlam" userId="81e56987-ca09-4fa1-84ca-5a9c37bacba7" providerId="ADAL" clId="{8E5744B4-F97E-406F-8800-8EF326B8CCAF}" dt="2021-12-13T12:57:50.902" v="4526" actId="2696"/>
        <pc:sldMkLst>
          <pc:docMk/>
          <pc:sldMk cId="4101129779" sldId="384"/>
        </pc:sldMkLst>
        <pc:spChg chg="mod">
          <ac:chgData name="James Ludlam" userId="81e56987-ca09-4fa1-84ca-5a9c37bacba7" providerId="ADAL" clId="{8E5744B4-F97E-406F-8800-8EF326B8CCAF}" dt="2021-12-10T11:43:22.943" v="815" actId="207"/>
          <ac:spMkLst>
            <pc:docMk/>
            <pc:sldMk cId="4101129779" sldId="384"/>
            <ac:spMk id="3" creationId="{ABC29A36-D174-49D3-B2A5-F9261F3F77E8}"/>
          </ac:spMkLst>
        </pc:spChg>
        <pc:spChg chg="add">
          <ac:chgData name="James Ludlam" userId="81e56987-ca09-4fa1-84ca-5a9c37bacba7" providerId="ADAL" clId="{8E5744B4-F97E-406F-8800-8EF326B8CCAF}" dt="2021-12-13T12:55:36.916" v="4494" actId="22"/>
          <ac:spMkLst>
            <pc:docMk/>
            <pc:sldMk cId="4101129779" sldId="384"/>
            <ac:spMk id="5" creationId="{A3E173E6-5E0E-4769-A4CA-4D113AC868DC}"/>
          </ac:spMkLst>
        </pc:spChg>
        <pc:spChg chg="add">
          <ac:chgData name="James Ludlam" userId="81e56987-ca09-4fa1-84ca-5a9c37bacba7" providerId="ADAL" clId="{8E5744B4-F97E-406F-8800-8EF326B8CCAF}" dt="2021-12-13T12:55:45.449" v="4495" actId="22"/>
          <ac:spMkLst>
            <pc:docMk/>
            <pc:sldMk cId="4101129779" sldId="384"/>
            <ac:spMk id="7" creationId="{7A8360B8-07BC-4504-BEED-0307F28291BC}"/>
          </ac:spMkLst>
        </pc:spChg>
      </pc:sldChg>
      <pc:sldChg chg="modSp add del mod">
        <pc:chgData name="James Ludlam" userId="81e56987-ca09-4fa1-84ca-5a9c37bacba7" providerId="ADAL" clId="{8E5744B4-F97E-406F-8800-8EF326B8CCAF}" dt="2021-12-13T12:57:02.913" v="4514" actId="2696"/>
        <pc:sldMkLst>
          <pc:docMk/>
          <pc:sldMk cId="2915172254" sldId="385"/>
        </pc:sldMkLst>
        <pc:spChg chg="mod">
          <ac:chgData name="James Ludlam" userId="81e56987-ca09-4fa1-84ca-5a9c37bacba7" providerId="ADAL" clId="{8E5744B4-F97E-406F-8800-8EF326B8CCAF}" dt="2021-12-10T11:43:42.680" v="817" actId="207"/>
          <ac:spMkLst>
            <pc:docMk/>
            <pc:sldMk cId="2915172254" sldId="385"/>
            <ac:spMk id="3" creationId="{ABC29A36-D174-49D3-B2A5-F9261F3F77E8}"/>
          </ac:spMkLst>
        </pc:spChg>
      </pc:sldChg>
      <pc:sldChg chg="modSp add del mod">
        <pc:chgData name="James Ludlam" userId="81e56987-ca09-4fa1-84ca-5a9c37bacba7" providerId="ADAL" clId="{8E5744B4-F97E-406F-8800-8EF326B8CCAF}" dt="2021-12-13T12:56:33.855" v="4503" actId="2696"/>
        <pc:sldMkLst>
          <pc:docMk/>
          <pc:sldMk cId="781593020" sldId="386"/>
        </pc:sldMkLst>
        <pc:spChg chg="mod">
          <ac:chgData name="James Ludlam" userId="81e56987-ca09-4fa1-84ca-5a9c37bacba7" providerId="ADAL" clId="{8E5744B4-F97E-406F-8800-8EF326B8CCAF}" dt="2021-12-10T11:43:59.125" v="819" actId="207"/>
          <ac:spMkLst>
            <pc:docMk/>
            <pc:sldMk cId="781593020" sldId="386"/>
            <ac:spMk id="3" creationId="{ABC29A36-D174-49D3-B2A5-F9261F3F77E8}"/>
          </ac:spMkLst>
        </pc:spChg>
      </pc:sldChg>
      <pc:sldChg chg="addSp delSp modSp mod delDesignElem">
        <pc:chgData name="James Ludlam" userId="81e56987-ca09-4fa1-84ca-5a9c37bacba7" providerId="ADAL" clId="{8E5744B4-F97E-406F-8800-8EF326B8CCAF}" dt="2021-12-13T13:09:04.866" v="4947" actId="1038"/>
        <pc:sldMkLst>
          <pc:docMk/>
          <pc:sldMk cId="3252699194" sldId="387"/>
        </pc:sldMkLst>
        <pc:spChg chg="del mod">
          <ac:chgData name="James Ludlam" userId="81e56987-ca09-4fa1-84ca-5a9c37bacba7" providerId="ADAL" clId="{8E5744B4-F97E-406F-8800-8EF326B8CCAF}" dt="2021-12-10T11:45:26.054" v="839" actId="478"/>
          <ac:spMkLst>
            <pc:docMk/>
            <pc:sldMk cId="3252699194" sldId="387"/>
            <ac:spMk id="2" creationId="{B6BAF67B-1A8F-4074-BA33-EAD3FF0869CB}"/>
          </ac:spMkLst>
        </pc:spChg>
        <pc:spChg chg="mod">
          <ac:chgData name="James Ludlam" userId="81e56987-ca09-4fa1-84ca-5a9c37bacba7" providerId="ADAL" clId="{8E5744B4-F97E-406F-8800-8EF326B8CCAF}" dt="2021-12-13T11:10:52.262" v="4480" actId="20577"/>
          <ac:spMkLst>
            <pc:docMk/>
            <pc:sldMk cId="3252699194" sldId="387"/>
            <ac:spMk id="3" creationId="{ABC29A36-D174-49D3-B2A5-F9261F3F77E8}"/>
          </ac:spMkLst>
        </pc:spChg>
        <pc:spChg chg="add del mod">
          <ac:chgData name="James Ludlam" userId="81e56987-ca09-4fa1-84ca-5a9c37bacba7" providerId="ADAL" clId="{8E5744B4-F97E-406F-8800-8EF326B8CCAF}" dt="2021-12-10T11:45:28.704" v="840" actId="478"/>
          <ac:spMkLst>
            <pc:docMk/>
            <pc:sldMk cId="3252699194" sldId="387"/>
            <ac:spMk id="6" creationId="{0256A1BB-062D-4589-A642-7BB663A3B7CD}"/>
          </ac:spMkLst>
        </pc:spChg>
        <pc:spChg chg="add mod">
          <ac:chgData name="James Ludlam" userId="81e56987-ca09-4fa1-84ca-5a9c37bacba7" providerId="ADAL" clId="{8E5744B4-F97E-406F-8800-8EF326B8CCAF}" dt="2021-12-13T13:06:05.650" v="4660" actId="1076"/>
          <ac:spMkLst>
            <pc:docMk/>
            <pc:sldMk cId="3252699194" sldId="387"/>
            <ac:spMk id="9" creationId="{35F8A734-40EC-4506-B20A-183DCA77F8A6}"/>
          </ac:spMkLst>
        </pc:spChg>
        <pc:spChg chg="mod">
          <ac:chgData name="James Ludlam" userId="81e56987-ca09-4fa1-84ca-5a9c37bacba7" providerId="ADAL" clId="{8E5744B4-F97E-406F-8800-8EF326B8CCAF}" dt="2021-12-10T11:46:23.414" v="873" actId="403"/>
          <ac:spMkLst>
            <pc:docMk/>
            <pc:sldMk cId="3252699194" sldId="387"/>
            <ac:spMk id="21" creationId="{8CA3F82D-2DB0-47F3-B7B9-62318280D59E}"/>
          </ac:spMkLst>
        </pc:spChg>
        <pc:spChg chg="mod">
          <ac:chgData name="James Ludlam" userId="81e56987-ca09-4fa1-84ca-5a9c37bacba7" providerId="ADAL" clId="{8E5744B4-F97E-406F-8800-8EF326B8CCAF}" dt="2021-12-10T11:46:23.414" v="873" actId="403"/>
          <ac:spMkLst>
            <pc:docMk/>
            <pc:sldMk cId="3252699194" sldId="387"/>
            <ac:spMk id="22" creationId="{160C08A1-1493-46C7-A808-F297AAD1C0A2}"/>
          </ac:spMkLst>
        </pc:spChg>
        <pc:spChg chg="mod">
          <ac:chgData name="James Ludlam" userId="81e56987-ca09-4fa1-84ca-5a9c37bacba7" providerId="ADAL" clId="{8E5744B4-F97E-406F-8800-8EF326B8CCAF}" dt="2021-12-10T11:46:23.414" v="873" actId="403"/>
          <ac:spMkLst>
            <pc:docMk/>
            <pc:sldMk cId="3252699194" sldId="387"/>
            <ac:spMk id="23" creationId="{81DCCABC-0A07-4F12-99E5-C8E13AE6DA36}"/>
          </ac:spMkLst>
        </pc:spChg>
        <pc:spChg chg="add mod">
          <ac:chgData name="James Ludlam" userId="81e56987-ca09-4fa1-84ca-5a9c37bacba7" providerId="ADAL" clId="{8E5744B4-F97E-406F-8800-8EF326B8CCAF}" dt="2021-12-10T11:45:15.522" v="837" actId="20577"/>
          <ac:spMkLst>
            <pc:docMk/>
            <pc:sldMk cId="3252699194" sldId="387"/>
            <ac:spMk id="25" creationId="{C3CE74A4-C2C3-4355-9295-07CA28E02CC5}"/>
          </ac:spMkLst>
        </pc:spChg>
        <pc:spChg chg="add mod">
          <ac:chgData name="James Ludlam" userId="81e56987-ca09-4fa1-84ca-5a9c37bacba7" providerId="ADAL" clId="{8E5744B4-F97E-406F-8800-8EF326B8CCAF}" dt="2021-12-13T13:06:23.140" v="4669" actId="1035"/>
          <ac:spMkLst>
            <pc:docMk/>
            <pc:sldMk cId="3252699194" sldId="387"/>
            <ac:spMk id="26" creationId="{5B86D981-6944-41C5-8A23-C6540AC0F0F0}"/>
          </ac:spMkLst>
        </pc:spChg>
        <pc:spChg chg="add mod">
          <ac:chgData name="James Ludlam" userId="81e56987-ca09-4fa1-84ca-5a9c37bacba7" providerId="ADAL" clId="{8E5744B4-F97E-406F-8800-8EF326B8CCAF}" dt="2021-12-13T13:06:29.432" v="4730" actId="1037"/>
          <ac:spMkLst>
            <pc:docMk/>
            <pc:sldMk cId="3252699194" sldId="387"/>
            <ac:spMk id="27" creationId="{F39BB9F9-1155-4CB7-A999-A3DCE1ACAE2B}"/>
          </ac:spMkLst>
        </pc:spChg>
        <pc:spChg chg="add mod">
          <ac:chgData name="James Ludlam" userId="81e56987-ca09-4fa1-84ca-5a9c37bacba7" providerId="ADAL" clId="{8E5744B4-F97E-406F-8800-8EF326B8CCAF}" dt="2021-12-13T13:06:54.303" v="4837" actId="1036"/>
          <ac:spMkLst>
            <pc:docMk/>
            <pc:sldMk cId="3252699194" sldId="387"/>
            <ac:spMk id="28" creationId="{63C2FE62-5351-4AEC-83CD-666586F72179}"/>
          </ac:spMkLst>
        </pc:spChg>
        <pc:spChg chg="add mod">
          <ac:chgData name="James Ludlam" userId="81e56987-ca09-4fa1-84ca-5a9c37bacba7" providerId="ADAL" clId="{8E5744B4-F97E-406F-8800-8EF326B8CCAF}" dt="2021-12-13T13:07:06.526" v="4842" actId="1076"/>
          <ac:spMkLst>
            <pc:docMk/>
            <pc:sldMk cId="3252699194" sldId="387"/>
            <ac:spMk id="29" creationId="{04FAFE6A-7302-4B2B-B5C8-44E2787B09ED}"/>
          </ac:spMkLst>
        </pc:spChg>
        <pc:spChg chg="add mod">
          <ac:chgData name="James Ludlam" userId="81e56987-ca09-4fa1-84ca-5a9c37bacba7" providerId="ADAL" clId="{8E5744B4-F97E-406F-8800-8EF326B8CCAF}" dt="2021-12-13T13:07:34.256" v="4924" actId="1076"/>
          <ac:spMkLst>
            <pc:docMk/>
            <pc:sldMk cId="3252699194" sldId="387"/>
            <ac:spMk id="30" creationId="{BD5570FB-1C61-4337-828F-1436A14CD634}"/>
          </ac:spMkLst>
        </pc:spChg>
        <pc:spChg chg="add mod">
          <ac:chgData name="James Ludlam" userId="81e56987-ca09-4fa1-84ca-5a9c37bacba7" providerId="ADAL" clId="{8E5744B4-F97E-406F-8800-8EF326B8CCAF}" dt="2021-12-13T13:07:39.273" v="4926" actId="1076"/>
          <ac:spMkLst>
            <pc:docMk/>
            <pc:sldMk cId="3252699194" sldId="387"/>
            <ac:spMk id="31" creationId="{DEB96C96-3177-4905-A54A-B9199FEB1062}"/>
          </ac:spMkLst>
        </pc:spChg>
        <pc:spChg chg="add mod">
          <ac:chgData name="James Ludlam" userId="81e56987-ca09-4fa1-84ca-5a9c37bacba7" providerId="ADAL" clId="{8E5744B4-F97E-406F-8800-8EF326B8CCAF}" dt="2021-12-13T13:07:47.322" v="4928" actId="1076"/>
          <ac:spMkLst>
            <pc:docMk/>
            <pc:sldMk cId="3252699194" sldId="387"/>
            <ac:spMk id="32" creationId="{00969B47-0AEE-4821-A21C-C01A99297988}"/>
          </ac:spMkLst>
        </pc:spChg>
        <pc:spChg chg="add mod">
          <ac:chgData name="James Ludlam" userId="81e56987-ca09-4fa1-84ca-5a9c37bacba7" providerId="ADAL" clId="{8E5744B4-F97E-406F-8800-8EF326B8CCAF}" dt="2021-12-13T13:08:04.640" v="4935" actId="1037"/>
          <ac:spMkLst>
            <pc:docMk/>
            <pc:sldMk cId="3252699194" sldId="387"/>
            <ac:spMk id="33" creationId="{0742F341-ABC2-47C4-9283-1D1FA38553C9}"/>
          </ac:spMkLst>
        </pc:spChg>
        <pc:spChg chg="add mod">
          <ac:chgData name="James Ludlam" userId="81e56987-ca09-4fa1-84ca-5a9c37bacba7" providerId="ADAL" clId="{8E5744B4-F97E-406F-8800-8EF326B8CCAF}" dt="2021-12-13T13:08:04.640" v="4935" actId="1037"/>
          <ac:spMkLst>
            <pc:docMk/>
            <pc:sldMk cId="3252699194" sldId="387"/>
            <ac:spMk id="34" creationId="{0C26B218-0A1A-4846-A09D-5BCF8729C526}"/>
          </ac:spMkLst>
        </pc:spChg>
        <pc:spChg chg="add mod">
          <ac:chgData name="James Ludlam" userId="81e56987-ca09-4fa1-84ca-5a9c37bacba7" providerId="ADAL" clId="{8E5744B4-F97E-406F-8800-8EF326B8CCAF}" dt="2021-12-13T13:08:04.640" v="4935" actId="1037"/>
          <ac:spMkLst>
            <pc:docMk/>
            <pc:sldMk cId="3252699194" sldId="387"/>
            <ac:spMk id="35" creationId="{105C2B0E-BA4D-403F-8E4B-D809E5FFFDA4}"/>
          </ac:spMkLst>
        </pc:spChg>
        <pc:spChg chg="add mod">
          <ac:chgData name="James Ludlam" userId="81e56987-ca09-4fa1-84ca-5a9c37bacba7" providerId="ADAL" clId="{8E5744B4-F97E-406F-8800-8EF326B8CCAF}" dt="2021-12-13T13:08:04.640" v="4935" actId="1037"/>
          <ac:spMkLst>
            <pc:docMk/>
            <pc:sldMk cId="3252699194" sldId="387"/>
            <ac:spMk id="36" creationId="{10C015B5-6D44-45DA-88D2-A840467A1A94}"/>
          </ac:spMkLst>
        </pc:spChg>
        <pc:spChg chg="add mod">
          <ac:chgData name="James Ludlam" userId="81e56987-ca09-4fa1-84ca-5a9c37bacba7" providerId="ADAL" clId="{8E5744B4-F97E-406F-8800-8EF326B8CCAF}" dt="2021-12-13T13:08:18.739" v="4939" actId="1036"/>
          <ac:spMkLst>
            <pc:docMk/>
            <pc:sldMk cId="3252699194" sldId="387"/>
            <ac:spMk id="37" creationId="{2620C0B9-5760-4FBD-A366-29B199A386B3}"/>
          </ac:spMkLst>
        </pc:spChg>
        <pc:spChg chg="add mod">
          <ac:chgData name="James Ludlam" userId="81e56987-ca09-4fa1-84ca-5a9c37bacba7" providerId="ADAL" clId="{8E5744B4-F97E-406F-8800-8EF326B8CCAF}" dt="2021-12-13T13:08:18.739" v="4939" actId="1036"/>
          <ac:spMkLst>
            <pc:docMk/>
            <pc:sldMk cId="3252699194" sldId="387"/>
            <ac:spMk id="38" creationId="{522B7412-3B2B-4F37-AB53-280A03AD9037}"/>
          </ac:spMkLst>
        </pc:spChg>
        <pc:spChg chg="add mod">
          <ac:chgData name="James Ludlam" userId="81e56987-ca09-4fa1-84ca-5a9c37bacba7" providerId="ADAL" clId="{8E5744B4-F97E-406F-8800-8EF326B8CCAF}" dt="2021-12-13T13:08:18.739" v="4939" actId="1036"/>
          <ac:spMkLst>
            <pc:docMk/>
            <pc:sldMk cId="3252699194" sldId="387"/>
            <ac:spMk id="39" creationId="{7162D64E-66A1-43A3-90DB-7BF59354822A}"/>
          </ac:spMkLst>
        </pc:spChg>
        <pc:spChg chg="add mod">
          <ac:chgData name="James Ludlam" userId="81e56987-ca09-4fa1-84ca-5a9c37bacba7" providerId="ADAL" clId="{8E5744B4-F97E-406F-8800-8EF326B8CCAF}" dt="2021-12-13T13:08:18.739" v="4939" actId="1036"/>
          <ac:spMkLst>
            <pc:docMk/>
            <pc:sldMk cId="3252699194" sldId="387"/>
            <ac:spMk id="40" creationId="{6951B8F7-034C-4B63-8FD9-3E7EF1D1D551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1" creationId="{19E9CCB6-AC04-4929-BB8B-CA3C2F43F319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2" creationId="{44A9002E-4FCE-4CE1-8CEA-0EA78B3D4A26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3" creationId="{0994E794-9981-4924-B240-284D6B9C3853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4" creationId="{3949C551-78CE-4A76-8507-EC6BF6429478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5" creationId="{1840A8E6-6A5F-41EC-A281-8E9D117401E1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6" creationId="{65A22DBE-57CF-4018-A83B-0A013BE32CA7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7" creationId="{4B98CE58-10A2-49AA-8CBC-993ACA53A986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8" creationId="{9264CB09-3326-4AFF-969F-A1C9D93ED4F2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49" creationId="{3F895D19-7536-4D8D-A570-878FD355EB17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0" creationId="{C58BA9CE-B2B1-4D35-82E2-2C8DB2B88572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1" creationId="{979A39F9-1ACA-4520-A3D7-01DED2D8B736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2" creationId="{34B587C3-7BBF-464A-9700-16B01E59BF76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3" creationId="{A287E0FB-20E8-4EA0-B631-ECD29720E0B3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4" creationId="{F663F129-FF90-41FD-8C5D-0F1826BBC851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5" creationId="{2621AD1E-77CB-4061-9D1D-A01B734102D8}"/>
          </ac:spMkLst>
        </pc:spChg>
        <pc:spChg chg="add mod">
          <ac:chgData name="James Ludlam" userId="81e56987-ca09-4fa1-84ca-5a9c37bacba7" providerId="ADAL" clId="{8E5744B4-F97E-406F-8800-8EF326B8CCAF}" dt="2021-12-13T13:09:04.866" v="4947" actId="1038"/>
          <ac:spMkLst>
            <pc:docMk/>
            <pc:sldMk cId="3252699194" sldId="387"/>
            <ac:spMk id="56" creationId="{C4D233D0-C7F6-43B0-831B-47D2DD5A767B}"/>
          </ac:spMkLst>
        </pc:spChg>
        <pc:grpChg chg="mod">
          <ac:chgData name="James Ludlam" userId="81e56987-ca09-4fa1-84ca-5a9c37bacba7" providerId="ADAL" clId="{8E5744B4-F97E-406F-8800-8EF326B8CCAF}" dt="2021-12-13T13:06:58.567" v="4840" actId="1035"/>
          <ac:grpSpMkLst>
            <pc:docMk/>
            <pc:sldMk cId="3252699194" sldId="387"/>
            <ac:grpSpMk id="24" creationId="{04AEAD69-B0A3-4AD9-BEA7-1B62B5CF6035}"/>
          </ac:grpSpMkLst>
        </pc:grpChg>
      </pc:sldChg>
      <pc:sldChg chg="addSp delSp add del setBg delDesignElem">
        <pc:chgData name="James Ludlam" userId="81e56987-ca09-4fa1-84ca-5a9c37bacba7" providerId="ADAL" clId="{8E5744B4-F97E-406F-8800-8EF326B8CCAF}" dt="2021-12-10T11:44:58.484" v="826"/>
        <pc:sldMkLst>
          <pc:docMk/>
          <pc:sldMk cId="44070487" sldId="388"/>
        </pc:sldMkLst>
        <pc:spChg chg="add del">
          <ac:chgData name="James Ludlam" userId="81e56987-ca09-4fa1-84ca-5a9c37bacba7" providerId="ADAL" clId="{8E5744B4-F97E-406F-8800-8EF326B8CCAF}" dt="2021-12-10T11:44:58.484" v="826"/>
          <ac:spMkLst>
            <pc:docMk/>
            <pc:sldMk cId="44070487" sldId="388"/>
            <ac:spMk id="8" creationId="{DAF1966E-FD40-4A4A-B61B-C4DF7FA05F06}"/>
          </ac:spMkLst>
        </pc:spChg>
        <pc:spChg chg="add del">
          <ac:chgData name="James Ludlam" userId="81e56987-ca09-4fa1-84ca-5a9c37bacba7" providerId="ADAL" clId="{8E5744B4-F97E-406F-8800-8EF326B8CCAF}" dt="2021-12-10T11:44:58.484" v="826"/>
          <ac:spMkLst>
            <pc:docMk/>
            <pc:sldMk cId="44070487" sldId="388"/>
            <ac:spMk id="10" creationId="{047BFA19-D45E-416B-A404-7AF2F3F27017}"/>
          </ac:spMkLst>
        </pc:spChg>
        <pc:spChg chg="add del">
          <ac:chgData name="James Ludlam" userId="81e56987-ca09-4fa1-84ca-5a9c37bacba7" providerId="ADAL" clId="{8E5744B4-F97E-406F-8800-8EF326B8CCAF}" dt="2021-12-10T11:44:58.484" v="826"/>
          <ac:spMkLst>
            <pc:docMk/>
            <pc:sldMk cId="44070487" sldId="388"/>
            <ac:spMk id="12" creationId="{8E0105E7-23DB-4CF2-8258-FF47C7620F6E}"/>
          </ac:spMkLst>
        </pc:spChg>
        <pc:spChg chg="add del">
          <ac:chgData name="James Ludlam" userId="81e56987-ca09-4fa1-84ca-5a9c37bacba7" providerId="ADAL" clId="{8E5744B4-F97E-406F-8800-8EF326B8CCAF}" dt="2021-12-10T11:44:58.484" v="826"/>
          <ac:spMkLst>
            <pc:docMk/>
            <pc:sldMk cId="44070487" sldId="388"/>
            <ac:spMk id="14" creationId="{074B4F7D-14B2-478B-8BF5-01E4E0C5D263}"/>
          </ac:spMkLst>
        </pc:spChg>
      </pc:sldChg>
      <pc:sldChg chg="addSp delSp modSp mod delDesignElem">
        <pc:chgData name="James Ludlam" userId="81e56987-ca09-4fa1-84ca-5a9c37bacba7" providerId="ADAL" clId="{8E5744B4-F97E-406F-8800-8EF326B8CCAF}" dt="2021-12-13T10:48:10.523" v="4410" actId="166"/>
        <pc:sldMkLst>
          <pc:docMk/>
          <pc:sldMk cId="2517751996" sldId="388"/>
        </pc:sldMkLst>
        <pc:spChg chg="del">
          <ac:chgData name="James Ludlam" userId="81e56987-ca09-4fa1-84ca-5a9c37bacba7" providerId="ADAL" clId="{8E5744B4-F97E-406F-8800-8EF326B8CCAF}" dt="2021-12-10T11:47:23.072" v="905" actId="478"/>
          <ac:spMkLst>
            <pc:docMk/>
            <pc:sldMk cId="2517751996" sldId="388"/>
            <ac:spMk id="2" creationId="{4BD26BAF-517A-45C8-A7F6-060C1F659DC5}"/>
          </ac:spMkLst>
        </pc:spChg>
        <pc:spChg chg="mod ord">
          <ac:chgData name="James Ludlam" userId="81e56987-ca09-4fa1-84ca-5a9c37bacba7" providerId="ADAL" clId="{8E5744B4-F97E-406F-8800-8EF326B8CCAF}" dt="2021-12-13T10:48:10.523" v="4410" actId="166"/>
          <ac:spMkLst>
            <pc:docMk/>
            <pc:sldMk cId="2517751996" sldId="388"/>
            <ac:spMk id="3" creationId="{B58EBDD7-918C-44DA-A5CC-F8E03B1961B7}"/>
          </ac:spMkLst>
        </pc:spChg>
        <pc:spChg chg="add del mod">
          <ac:chgData name="James Ludlam" userId="81e56987-ca09-4fa1-84ca-5a9c37bacba7" providerId="ADAL" clId="{8E5744B4-F97E-406F-8800-8EF326B8CCAF}" dt="2021-12-10T11:47:25.430" v="906" actId="478"/>
          <ac:spMkLst>
            <pc:docMk/>
            <pc:sldMk cId="2517751996" sldId="388"/>
            <ac:spMk id="7" creationId="{0F914BEF-F49E-420D-AF16-A0FAFF0A2B98}"/>
          </ac:spMkLst>
        </pc:spChg>
        <pc:spChg chg="add mod">
          <ac:chgData name="James Ludlam" userId="81e56987-ca09-4fa1-84ca-5a9c37bacba7" providerId="ADAL" clId="{8E5744B4-F97E-406F-8800-8EF326B8CCAF}" dt="2021-12-10T11:47:19.640" v="904" actId="20577"/>
          <ac:spMkLst>
            <pc:docMk/>
            <pc:sldMk cId="2517751996" sldId="388"/>
            <ac:spMk id="12" creationId="{C3E8C1F7-46A1-45AF-9C0E-B72B518C741A}"/>
          </ac:spMkLst>
        </pc:spChg>
        <pc:grpChg chg="mod">
          <ac:chgData name="James Ludlam" userId="81e56987-ca09-4fa1-84ca-5a9c37bacba7" providerId="ADAL" clId="{8E5744B4-F97E-406F-8800-8EF326B8CCAF}" dt="2021-12-10T11:47:49.216" v="936" actId="1038"/>
          <ac:grpSpMkLst>
            <pc:docMk/>
            <pc:sldMk cId="2517751996" sldId="388"/>
            <ac:grpSpMk id="5" creationId="{B386B1E3-ECB7-4224-8BE5-7CA53A20EF0E}"/>
          </ac:grpSpMkLst>
        </pc:grpChg>
      </pc:sldChg>
      <pc:sldChg chg="addSp delSp modSp mod delDesignElem">
        <pc:chgData name="James Ludlam" userId="81e56987-ca09-4fa1-84ca-5a9c37bacba7" providerId="ADAL" clId="{8E5744B4-F97E-406F-8800-8EF326B8CCAF}" dt="2021-12-10T13:10:10.510" v="3406" actId="20577"/>
        <pc:sldMkLst>
          <pc:docMk/>
          <pc:sldMk cId="3539216897" sldId="389"/>
        </pc:sldMkLst>
        <pc:spChg chg="del">
          <ac:chgData name="James Ludlam" userId="81e56987-ca09-4fa1-84ca-5a9c37bacba7" providerId="ADAL" clId="{8E5744B4-F97E-406F-8800-8EF326B8CCAF}" dt="2021-12-10T11:48:47.728" v="959" actId="478"/>
          <ac:spMkLst>
            <pc:docMk/>
            <pc:sldMk cId="3539216897" sldId="389"/>
            <ac:spMk id="2" creationId="{4BD26BAF-517A-45C8-A7F6-060C1F659DC5}"/>
          </ac:spMkLst>
        </pc:spChg>
        <pc:spChg chg="mod">
          <ac:chgData name="James Ludlam" userId="81e56987-ca09-4fa1-84ca-5a9c37bacba7" providerId="ADAL" clId="{8E5744B4-F97E-406F-8800-8EF326B8CCAF}" dt="2021-12-10T13:07:27.748" v="3401" actId="20577"/>
          <ac:spMkLst>
            <pc:docMk/>
            <pc:sldMk cId="3539216897" sldId="389"/>
            <ac:spMk id="3" creationId="{B58EBDD7-918C-44DA-A5CC-F8E03B1961B7}"/>
          </ac:spMkLst>
        </pc:spChg>
        <pc:spChg chg="add del mod">
          <ac:chgData name="James Ludlam" userId="81e56987-ca09-4fa1-84ca-5a9c37bacba7" providerId="ADAL" clId="{8E5744B4-F97E-406F-8800-8EF326B8CCAF}" dt="2021-12-10T11:48:56.702" v="960" actId="478"/>
          <ac:spMkLst>
            <pc:docMk/>
            <pc:sldMk cId="3539216897" sldId="389"/>
            <ac:spMk id="5" creationId="{CB73923B-8E7D-4880-9289-86570BC1DFBF}"/>
          </ac:spMkLst>
        </pc:spChg>
        <pc:spChg chg="mod">
          <ac:chgData name="James Ludlam" userId="81e56987-ca09-4fa1-84ca-5a9c37bacba7" providerId="ADAL" clId="{8E5744B4-F97E-406F-8800-8EF326B8CCAF}" dt="2021-12-10T13:10:10.510" v="3406" actId="20577"/>
          <ac:spMkLst>
            <pc:docMk/>
            <pc:sldMk cId="3539216897" sldId="389"/>
            <ac:spMk id="12" creationId="{39CD3EC9-E633-4042-837A-723CFE87CFE0}"/>
          </ac:spMkLst>
        </pc:spChg>
        <pc:spChg chg="add mod">
          <ac:chgData name="James Ludlam" userId="81e56987-ca09-4fa1-84ca-5a9c37bacba7" providerId="ADAL" clId="{8E5744B4-F97E-406F-8800-8EF326B8CCAF}" dt="2021-12-10T11:48:44.311" v="958" actId="20577"/>
          <ac:spMkLst>
            <pc:docMk/>
            <pc:sldMk cId="3539216897" sldId="389"/>
            <ac:spMk id="16" creationId="{E4B3C935-1380-4044-849A-16CF1B8CB5A7}"/>
          </ac:spMkLst>
        </pc:spChg>
        <pc:grpChg chg="mod">
          <ac:chgData name="James Ludlam" userId="81e56987-ca09-4fa1-84ca-5a9c37bacba7" providerId="ADAL" clId="{8E5744B4-F97E-406F-8800-8EF326B8CCAF}" dt="2021-12-10T11:49:59.079" v="967" actId="1076"/>
          <ac:grpSpMkLst>
            <pc:docMk/>
            <pc:sldMk cId="3539216897" sldId="389"/>
            <ac:grpSpMk id="22" creationId="{19E2A55E-9598-4A00-B623-F522CCF12E2A}"/>
          </ac:grpSpMkLst>
        </pc:grpChg>
        <pc:grpChg chg="mod">
          <ac:chgData name="James Ludlam" userId="81e56987-ca09-4fa1-84ca-5a9c37bacba7" providerId="ADAL" clId="{8E5744B4-F97E-406F-8800-8EF326B8CCAF}" dt="2021-12-10T11:50:57.758" v="992" actId="1038"/>
          <ac:grpSpMkLst>
            <pc:docMk/>
            <pc:sldMk cId="3539216897" sldId="389"/>
            <ac:grpSpMk id="23" creationId="{BC49B7C1-BA69-484F-8A04-89C8D6A91D16}"/>
          </ac:grpSpMkLst>
        </pc:grpChg>
      </pc:sldChg>
      <pc:sldChg chg="addSp delSp modSp mod delDesignElem">
        <pc:chgData name="James Ludlam" userId="81e56987-ca09-4fa1-84ca-5a9c37bacba7" providerId="ADAL" clId="{8E5744B4-F97E-406F-8800-8EF326B8CCAF}" dt="2021-12-13T14:02:08.931" v="5769" actId="14100"/>
        <pc:sldMkLst>
          <pc:docMk/>
          <pc:sldMk cId="3774457241" sldId="390"/>
        </pc:sldMkLst>
        <pc:spChg chg="add mod">
          <ac:chgData name="James Ludlam" userId="81e56987-ca09-4fa1-84ca-5a9c37bacba7" providerId="ADAL" clId="{8E5744B4-F97E-406F-8800-8EF326B8CCAF}" dt="2021-12-13T13:59:33.496" v="5658" actId="164"/>
          <ac:spMkLst>
            <pc:docMk/>
            <pc:sldMk cId="3774457241" sldId="390"/>
            <ac:spMk id="2" creationId="{3E67CA3C-841F-42B6-BDF6-117EC719E7B2}"/>
          </ac:spMkLst>
        </pc:spChg>
        <pc:spChg chg="del">
          <ac:chgData name="James Ludlam" userId="81e56987-ca09-4fa1-84ca-5a9c37bacba7" providerId="ADAL" clId="{8E5744B4-F97E-406F-8800-8EF326B8CCAF}" dt="2021-12-10T11:52:47.674" v="1063" actId="478"/>
          <ac:spMkLst>
            <pc:docMk/>
            <pc:sldMk cId="3774457241" sldId="390"/>
            <ac:spMk id="2" creationId="{92D67E20-B9DF-4065-9621-40A0B15AB7EF}"/>
          </ac:spMkLst>
        </pc:spChg>
        <pc:spChg chg="mod">
          <ac:chgData name="James Ludlam" userId="81e56987-ca09-4fa1-84ca-5a9c37bacba7" providerId="ADAL" clId="{8E5744B4-F97E-406F-8800-8EF326B8CCAF}" dt="2021-12-13T14:01:08.366" v="5763" actId="1037"/>
          <ac:spMkLst>
            <pc:docMk/>
            <pc:sldMk cId="3774457241" sldId="390"/>
            <ac:spMk id="3" creationId="{BAC9A60F-BEC9-474A-A21F-E1440424C483}"/>
          </ac:spMkLst>
        </pc:spChg>
        <pc:spChg chg="mod">
          <ac:chgData name="James Ludlam" userId="81e56987-ca09-4fa1-84ca-5a9c37bacba7" providerId="ADAL" clId="{8E5744B4-F97E-406F-8800-8EF326B8CCAF}" dt="2021-12-13T13:59:16.926" v="5653" actId="164"/>
          <ac:spMkLst>
            <pc:docMk/>
            <pc:sldMk cId="3774457241" sldId="390"/>
            <ac:spMk id="6" creationId="{0BB241C0-A7D3-40A4-8EC7-0CF125122A0A}"/>
          </ac:spMkLst>
        </pc:spChg>
        <pc:spChg chg="add del mod">
          <ac:chgData name="James Ludlam" userId="81e56987-ca09-4fa1-84ca-5a9c37bacba7" providerId="ADAL" clId="{8E5744B4-F97E-406F-8800-8EF326B8CCAF}" dt="2021-12-10T11:52:50.603" v="1064" actId="478"/>
          <ac:spMkLst>
            <pc:docMk/>
            <pc:sldMk cId="3774457241" sldId="390"/>
            <ac:spMk id="7" creationId="{971E6112-FE04-446C-B1F3-75DE7BED39B1}"/>
          </ac:spMkLst>
        </pc:spChg>
        <pc:spChg chg="add del">
          <ac:chgData name="James Ludlam" userId="81e56987-ca09-4fa1-84ca-5a9c37bacba7" providerId="ADAL" clId="{8E5744B4-F97E-406F-8800-8EF326B8CCAF}" dt="2021-12-13T10:54:13.298" v="4412" actId="11529"/>
          <ac:spMkLst>
            <pc:docMk/>
            <pc:sldMk cId="3774457241" sldId="390"/>
            <ac:spMk id="8" creationId="{622ED968-AA88-4E9B-B77D-C538A9E27EC7}"/>
          </ac:spMkLst>
        </pc:spChg>
        <pc:spChg chg="add del mod">
          <ac:chgData name="James Ludlam" userId="81e56987-ca09-4fa1-84ca-5a9c37bacba7" providerId="ADAL" clId="{8E5744B4-F97E-406F-8800-8EF326B8CCAF}" dt="2021-12-13T13:11:36.048" v="4949" actId="478"/>
          <ac:spMkLst>
            <pc:docMk/>
            <pc:sldMk cId="3774457241" sldId="390"/>
            <ac:spMk id="9" creationId="{EFC285B4-A863-48D3-8804-BF5C4F3E8B76}"/>
          </ac:spMkLst>
        </pc:spChg>
        <pc:spChg chg="add del mod">
          <ac:chgData name="James Ludlam" userId="81e56987-ca09-4fa1-84ca-5a9c37bacba7" providerId="ADAL" clId="{8E5744B4-F97E-406F-8800-8EF326B8CCAF}" dt="2021-12-13T13:11:33.805" v="4948" actId="478"/>
          <ac:spMkLst>
            <pc:docMk/>
            <pc:sldMk cId="3774457241" sldId="390"/>
            <ac:spMk id="10" creationId="{8AC86F49-5EDD-4263-99CE-D189BB6F1CD6}"/>
          </ac:spMkLst>
        </pc:spChg>
        <pc:spChg chg="add mod">
          <ac:chgData name="James Ludlam" userId="81e56987-ca09-4fa1-84ca-5a9c37bacba7" providerId="ADAL" clId="{8E5744B4-F97E-406F-8800-8EF326B8CCAF}" dt="2021-12-10T11:52:44.375" v="1062" actId="20577"/>
          <ac:spMkLst>
            <pc:docMk/>
            <pc:sldMk cId="3774457241" sldId="390"/>
            <ac:spMk id="37" creationId="{8E3E27D5-1092-4897-8E4F-8EBA9F157189}"/>
          </ac:spMkLst>
        </pc:spChg>
        <pc:spChg chg="add del mod">
          <ac:chgData name="James Ludlam" userId="81e56987-ca09-4fa1-84ca-5a9c37bacba7" providerId="ADAL" clId="{8E5744B4-F97E-406F-8800-8EF326B8CCAF}" dt="2021-12-13T13:11:47.977" v="4955" actId="478"/>
          <ac:spMkLst>
            <pc:docMk/>
            <pc:sldMk cId="3774457241" sldId="390"/>
            <ac:spMk id="44" creationId="{43C722FC-FAD7-4310-AB0E-851416B2F65E}"/>
          </ac:spMkLst>
        </pc:spChg>
        <pc:spChg chg="add del mod">
          <ac:chgData name="James Ludlam" userId="81e56987-ca09-4fa1-84ca-5a9c37bacba7" providerId="ADAL" clId="{8E5744B4-F97E-406F-8800-8EF326B8CCAF}" dt="2021-12-13T13:11:37.461" v="4950" actId="478"/>
          <ac:spMkLst>
            <pc:docMk/>
            <pc:sldMk cId="3774457241" sldId="390"/>
            <ac:spMk id="46" creationId="{B2522403-DF49-4A0F-8C92-546730CA7AB2}"/>
          </ac:spMkLst>
        </pc:spChg>
        <pc:grpChg chg="add mod">
          <ac:chgData name="James Ludlam" userId="81e56987-ca09-4fa1-84ca-5a9c37bacba7" providerId="ADAL" clId="{8E5744B4-F97E-406F-8800-8EF326B8CCAF}" dt="2021-12-13T13:59:33.496" v="5658" actId="164"/>
          <ac:grpSpMkLst>
            <pc:docMk/>
            <pc:sldMk cId="3774457241" sldId="390"/>
            <ac:grpSpMk id="4" creationId="{8B3EC194-D7A7-447A-9E54-0F3980DD8A6C}"/>
          </ac:grpSpMkLst>
        </pc:grpChg>
        <pc:grpChg chg="add mod">
          <ac:chgData name="James Ludlam" userId="81e56987-ca09-4fa1-84ca-5a9c37bacba7" providerId="ADAL" clId="{8E5744B4-F97E-406F-8800-8EF326B8CCAF}" dt="2021-12-13T14:00:58.523" v="5753" actId="1035"/>
          <ac:grpSpMkLst>
            <pc:docMk/>
            <pc:sldMk cId="3774457241" sldId="390"/>
            <ac:grpSpMk id="7" creationId="{A2F04DA0-CBA5-4A3F-9214-D2108CD59D83}"/>
          </ac:grpSpMkLst>
        </pc:grpChg>
        <pc:grpChg chg="mod">
          <ac:chgData name="James Ludlam" userId="81e56987-ca09-4fa1-84ca-5a9c37bacba7" providerId="ADAL" clId="{8E5744B4-F97E-406F-8800-8EF326B8CCAF}" dt="2021-12-13T14:00:56.295" v="5749" actId="14100"/>
          <ac:grpSpMkLst>
            <pc:docMk/>
            <pc:sldMk cId="3774457241" sldId="390"/>
            <ac:grpSpMk id="49" creationId="{29B71CED-BBEF-464A-AFCE-1191519842A7}"/>
          </ac:grpSpMkLst>
        </pc:grpChg>
        <pc:picChg chg="add del mod">
          <ac:chgData name="James Ludlam" userId="81e56987-ca09-4fa1-84ca-5a9c37bacba7" providerId="ADAL" clId="{8E5744B4-F97E-406F-8800-8EF326B8CCAF}" dt="2021-12-13T13:59:16.926" v="5653" actId="164"/>
          <ac:picMkLst>
            <pc:docMk/>
            <pc:sldMk cId="3774457241" sldId="390"/>
            <ac:picMk id="5" creationId="{5E7A9BC3-ADE3-4075-87D9-B5C76B4461D3}"/>
          </ac:picMkLst>
        </pc:picChg>
        <pc:picChg chg="add mod">
          <ac:chgData name="James Ludlam" userId="81e56987-ca09-4fa1-84ca-5a9c37bacba7" providerId="ADAL" clId="{8E5744B4-F97E-406F-8800-8EF326B8CCAF}" dt="2021-12-13T14:00:38.426" v="5746" actId="1038"/>
          <ac:picMkLst>
            <pc:docMk/>
            <pc:sldMk cId="3774457241" sldId="390"/>
            <ac:picMk id="9" creationId="{7795A835-1152-403E-B53D-E9DBBBC1E331}"/>
          </ac:picMkLst>
        </pc:picChg>
        <pc:picChg chg="add mod">
          <ac:chgData name="James Ludlam" userId="81e56987-ca09-4fa1-84ca-5a9c37bacba7" providerId="ADAL" clId="{8E5744B4-F97E-406F-8800-8EF326B8CCAF}" dt="2021-12-13T14:00:25.452" v="5723" actId="1038"/>
          <ac:picMkLst>
            <pc:docMk/>
            <pc:sldMk cId="3774457241" sldId="390"/>
            <ac:picMk id="11" creationId="{B101950E-F841-4E9E-93A7-EF5ACF9CD082}"/>
          </ac:picMkLst>
        </pc:picChg>
        <pc:cxnChg chg="add mod">
          <ac:chgData name="James Ludlam" userId="81e56987-ca09-4fa1-84ca-5a9c37bacba7" providerId="ADAL" clId="{8E5744B4-F97E-406F-8800-8EF326B8CCAF}" dt="2021-12-13T14:01:59.765" v="5766" actId="14100"/>
          <ac:cxnSpMkLst>
            <pc:docMk/>
            <pc:sldMk cId="3774457241" sldId="390"/>
            <ac:cxnSpMk id="15" creationId="{67F14BD5-5A21-4708-AD08-E5BD188BA509}"/>
          </ac:cxnSpMkLst>
        </pc:cxnChg>
        <pc:cxnChg chg="add mod">
          <ac:chgData name="James Ludlam" userId="81e56987-ca09-4fa1-84ca-5a9c37bacba7" providerId="ADAL" clId="{8E5744B4-F97E-406F-8800-8EF326B8CCAF}" dt="2021-12-13T14:02:08.931" v="5769" actId="14100"/>
          <ac:cxnSpMkLst>
            <pc:docMk/>
            <pc:sldMk cId="3774457241" sldId="390"/>
            <ac:cxnSpMk id="43" creationId="{E8CA5935-3019-4950-8573-A18377EF8A59}"/>
          </ac:cxnSpMkLst>
        </pc:cxnChg>
      </pc:sldChg>
      <pc:sldChg chg="addSp delSp modSp mod delDesignElem">
        <pc:chgData name="James Ludlam" userId="81e56987-ca09-4fa1-84ca-5a9c37bacba7" providerId="ADAL" clId="{8E5744B4-F97E-406F-8800-8EF326B8CCAF}" dt="2021-12-10T13:10:33.905" v="3408" actId="20577"/>
        <pc:sldMkLst>
          <pc:docMk/>
          <pc:sldMk cId="4241902978" sldId="391"/>
        </pc:sldMkLst>
        <pc:spChg chg="del">
          <ac:chgData name="James Ludlam" userId="81e56987-ca09-4fa1-84ca-5a9c37bacba7" providerId="ADAL" clId="{8E5744B4-F97E-406F-8800-8EF326B8CCAF}" dt="2021-12-10T11:59:58.849" v="1396" actId="478"/>
          <ac:spMkLst>
            <pc:docMk/>
            <pc:sldMk cId="4241902978" sldId="391"/>
            <ac:spMk id="2" creationId="{B6BAF67B-1A8F-4074-BA33-EAD3FF0869CB}"/>
          </ac:spMkLst>
        </pc:spChg>
        <pc:spChg chg="mod">
          <ac:chgData name="James Ludlam" userId="81e56987-ca09-4fa1-84ca-5a9c37bacba7" providerId="ADAL" clId="{8E5744B4-F97E-406F-8800-8EF326B8CCAF}" dt="2021-12-10T12:00:11.921" v="1399" actId="20577"/>
          <ac:spMkLst>
            <pc:docMk/>
            <pc:sldMk cId="4241902978" sldId="391"/>
            <ac:spMk id="3" creationId="{ABC29A36-D174-49D3-B2A5-F9261F3F77E8}"/>
          </ac:spMkLst>
        </pc:spChg>
        <pc:spChg chg="add del mod">
          <ac:chgData name="James Ludlam" userId="81e56987-ca09-4fa1-84ca-5a9c37bacba7" providerId="ADAL" clId="{8E5744B4-F97E-406F-8800-8EF326B8CCAF}" dt="2021-12-10T11:58:24.545" v="1330"/>
          <ac:spMkLst>
            <pc:docMk/>
            <pc:sldMk cId="4241902978" sldId="391"/>
            <ac:spMk id="4" creationId="{DA0A0E0E-CC09-496F-B323-431214E14E05}"/>
          </ac:spMkLst>
        </pc:spChg>
        <pc:spChg chg="add mod">
          <ac:chgData name="James Ludlam" userId="81e56987-ca09-4fa1-84ca-5a9c37bacba7" providerId="ADAL" clId="{8E5744B4-F97E-406F-8800-8EF326B8CCAF}" dt="2021-12-10T13:10:33.905" v="3408" actId="20577"/>
          <ac:spMkLst>
            <pc:docMk/>
            <pc:sldMk cId="4241902978" sldId="391"/>
            <ac:spMk id="5" creationId="{364D1948-B62F-4140-B9ED-54787191F561}"/>
          </ac:spMkLst>
        </pc:spChg>
        <pc:spChg chg="add del mod">
          <ac:chgData name="James Ludlam" userId="81e56987-ca09-4fa1-84ca-5a9c37bacba7" providerId="ADAL" clId="{8E5744B4-F97E-406F-8800-8EF326B8CCAF}" dt="2021-12-10T12:00:00.964" v="1397" actId="478"/>
          <ac:spMkLst>
            <pc:docMk/>
            <pc:sldMk cId="4241902978" sldId="391"/>
            <ac:spMk id="7" creationId="{B5A2DABA-E142-4B0F-84DF-DDA53C632F3E}"/>
          </ac:spMkLst>
        </pc:spChg>
        <pc:spChg chg="add mod">
          <ac:chgData name="James Ludlam" userId="81e56987-ca09-4fa1-84ca-5a9c37bacba7" providerId="ADAL" clId="{8E5744B4-F97E-406F-8800-8EF326B8CCAF}" dt="2021-12-10T11:59:55.368" v="1395" actId="20577"/>
          <ac:spMkLst>
            <pc:docMk/>
            <pc:sldMk cId="4241902978" sldId="391"/>
            <ac:spMk id="11" creationId="{8E2E2A0D-F913-4288-8036-82174073EF91}"/>
          </ac:spMkLst>
        </pc:spChg>
      </pc:sldChg>
      <pc:sldChg chg="addSp delSp modSp del mod modAnim delDesignElem">
        <pc:chgData name="James Ludlam" userId="81e56987-ca09-4fa1-84ca-5a9c37bacba7" providerId="ADAL" clId="{8E5744B4-F97E-406F-8800-8EF326B8CCAF}" dt="2021-12-13T13:05:11.954" v="4655" actId="2696"/>
        <pc:sldMkLst>
          <pc:docMk/>
          <pc:sldMk cId="154820056" sldId="392"/>
        </pc:sldMkLst>
        <pc:spChg chg="del">
          <ac:chgData name="James Ludlam" userId="81e56987-ca09-4fa1-84ca-5a9c37bacba7" providerId="ADAL" clId="{8E5744B4-F97E-406F-8800-8EF326B8CCAF}" dt="2021-12-10T12:01:06.440" v="1404" actId="478"/>
          <ac:spMkLst>
            <pc:docMk/>
            <pc:sldMk cId="154820056" sldId="392"/>
            <ac:spMk id="2" creationId="{D7216A90-5F95-4EB9-941E-B1FD79C73A4D}"/>
          </ac:spMkLst>
        </pc:spChg>
        <pc:spChg chg="add del mod">
          <ac:chgData name="James Ludlam" userId="81e56987-ca09-4fa1-84ca-5a9c37bacba7" providerId="ADAL" clId="{8E5744B4-F97E-406F-8800-8EF326B8CCAF}" dt="2021-12-10T12:01:08.035" v="1405" actId="478"/>
          <ac:spMkLst>
            <pc:docMk/>
            <pc:sldMk cId="154820056" sldId="392"/>
            <ac:spMk id="4" creationId="{71B36276-BDE1-4BF8-99FF-479C128C9550}"/>
          </ac:spMkLst>
        </pc:spChg>
        <pc:spChg chg="add mod">
          <ac:chgData name="James Ludlam" userId="81e56987-ca09-4fa1-84ca-5a9c37bacba7" providerId="ADAL" clId="{8E5744B4-F97E-406F-8800-8EF326B8CCAF}" dt="2021-12-10T12:01:20.410" v="1438" actId="20577"/>
          <ac:spMkLst>
            <pc:docMk/>
            <pc:sldMk cId="154820056" sldId="392"/>
            <ac:spMk id="21" creationId="{0A104568-D520-4EC2-ABD9-D4EA0401B6B9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25" creationId="{BAF41280-366E-4131-8365-9CF00EF512D2}"/>
          </ac:spMkLst>
        </pc:spChg>
        <pc:spChg chg="mod">
          <ac:chgData name="James Ludlam" userId="81e56987-ca09-4fa1-84ca-5a9c37bacba7" providerId="ADAL" clId="{8E5744B4-F97E-406F-8800-8EF326B8CCAF}" dt="2021-12-10T12:01:50.638" v="1443" actId="20577"/>
          <ac:spMkLst>
            <pc:docMk/>
            <pc:sldMk cId="154820056" sldId="392"/>
            <ac:spMk id="26" creationId="{541124F5-7BF5-495D-BB3B-3952A20F3303}"/>
          </ac:spMkLst>
        </pc:spChg>
        <pc:spChg chg="mod">
          <ac:chgData name="James Ludlam" userId="81e56987-ca09-4fa1-84ca-5a9c37bacba7" providerId="ADAL" clId="{8E5744B4-F97E-406F-8800-8EF326B8CCAF}" dt="2021-12-10T12:01:57.823" v="1447" actId="20577"/>
          <ac:spMkLst>
            <pc:docMk/>
            <pc:sldMk cId="154820056" sldId="392"/>
            <ac:spMk id="27" creationId="{DBE1A3FE-E098-4F06-A80C-F213AB6C0E32}"/>
          </ac:spMkLst>
        </pc:spChg>
        <pc:spChg chg="mod">
          <ac:chgData name="James Ludlam" userId="81e56987-ca09-4fa1-84ca-5a9c37bacba7" providerId="ADAL" clId="{8E5744B4-F97E-406F-8800-8EF326B8CCAF}" dt="2021-12-10T12:01:54.349" v="1445" actId="20577"/>
          <ac:spMkLst>
            <pc:docMk/>
            <pc:sldMk cId="154820056" sldId="392"/>
            <ac:spMk id="28" creationId="{E0239123-FC5D-4D12-A519-7ED75E7EF88E}"/>
          </ac:spMkLst>
        </pc:spChg>
        <pc:spChg chg="mod">
          <ac:chgData name="James Ludlam" userId="81e56987-ca09-4fa1-84ca-5a9c37bacba7" providerId="ADAL" clId="{8E5744B4-F97E-406F-8800-8EF326B8CCAF}" dt="2021-12-10T12:01:28.927" v="1439" actId="164"/>
          <ac:spMkLst>
            <pc:docMk/>
            <pc:sldMk cId="154820056" sldId="392"/>
            <ac:spMk id="29" creationId="{7F460554-9749-43E9-BC54-C92A1214A069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30" creationId="{7706FA3C-3881-490F-B917-E0A1AE7A9E15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31" creationId="{C277BFC0-7264-47CB-9175-07D409C8B2EA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32" creationId="{87CC4CCF-83F1-44E3-84FB-7F850842C33D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33" creationId="{630DA9E8-FF33-4791-8364-21D2FC96AF3A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36" creationId="{E77139E5-595A-45E0-BEA1-05A6257E1438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37" creationId="{0C6B72C5-7BA6-4FA5-95D3-694CF2591819}"/>
          </ac:spMkLst>
        </pc:spChg>
        <pc:spChg chg="add mod topLvl">
          <ac:chgData name="James Ludlam" userId="81e56987-ca09-4fa1-84ca-5a9c37bacba7" providerId="ADAL" clId="{8E5744B4-F97E-406F-8800-8EF326B8CCAF}" dt="2021-12-13T09:49:01.391" v="4229" actId="1076"/>
          <ac:spMkLst>
            <pc:docMk/>
            <pc:sldMk cId="154820056" sldId="392"/>
            <ac:spMk id="41" creationId="{484DDEDD-9046-4ACF-BFDC-5795908BFC6A}"/>
          </ac:spMkLst>
        </pc:spChg>
        <pc:spChg chg="mod">
          <ac:chgData name="James Ludlam" userId="81e56987-ca09-4fa1-84ca-5a9c37bacba7" providerId="ADAL" clId="{8E5744B4-F97E-406F-8800-8EF326B8CCAF}" dt="2021-12-10T12:01:28.927" v="1439" actId="164"/>
          <ac:spMkLst>
            <pc:docMk/>
            <pc:sldMk cId="154820056" sldId="392"/>
            <ac:spMk id="52" creationId="{F2A5A5D7-DC19-4993-8967-4932AE972F99}"/>
          </ac:spMkLst>
        </pc:spChg>
        <pc:spChg chg="mod">
          <ac:chgData name="James Ludlam" userId="81e56987-ca09-4fa1-84ca-5a9c37bacba7" providerId="ADAL" clId="{8E5744B4-F97E-406F-8800-8EF326B8CCAF}" dt="2021-12-10T12:01:28.927" v="1439" actId="164"/>
          <ac:spMkLst>
            <pc:docMk/>
            <pc:sldMk cId="154820056" sldId="392"/>
            <ac:spMk id="53" creationId="{CA12E13E-09B4-48E0-8354-116037937C45}"/>
          </ac:spMkLst>
        </pc:spChg>
        <pc:spChg chg="mod">
          <ac:chgData name="James Ludlam" userId="81e56987-ca09-4fa1-84ca-5a9c37bacba7" providerId="ADAL" clId="{8E5744B4-F97E-406F-8800-8EF326B8CCAF}" dt="2021-12-10T12:01:28.927" v="1439" actId="164"/>
          <ac:spMkLst>
            <pc:docMk/>
            <pc:sldMk cId="154820056" sldId="392"/>
            <ac:spMk id="63" creationId="{FCF1DB55-7B1F-45C8-BC04-72FE4DE2E4CF}"/>
          </ac:spMkLst>
        </pc:spChg>
        <pc:spChg chg="mod">
          <ac:chgData name="James Ludlam" userId="81e56987-ca09-4fa1-84ca-5a9c37bacba7" providerId="ADAL" clId="{8E5744B4-F97E-406F-8800-8EF326B8CCAF}" dt="2021-12-10T12:01:28.927" v="1439" actId="164"/>
          <ac:spMkLst>
            <pc:docMk/>
            <pc:sldMk cId="154820056" sldId="392"/>
            <ac:spMk id="72" creationId="{78D30488-0279-4801-B907-3223F77343D9}"/>
          </ac:spMkLst>
        </pc:spChg>
        <pc:grpChg chg="add del mod">
          <ac:chgData name="James Ludlam" userId="81e56987-ca09-4fa1-84ca-5a9c37bacba7" providerId="ADAL" clId="{8E5744B4-F97E-406F-8800-8EF326B8CCAF}" dt="2021-12-13T09:45:37.458" v="4213" actId="478"/>
          <ac:grpSpMkLst>
            <pc:docMk/>
            <pc:sldMk cId="154820056" sldId="392"/>
            <ac:grpSpMk id="5" creationId="{D8347CBB-B592-40FA-B1C3-FF9A3A30A6F0}"/>
          </ac:grpSpMkLst>
        </pc:grpChg>
        <pc:grpChg chg="add del mod">
          <ac:chgData name="James Ludlam" userId="81e56987-ca09-4fa1-84ca-5a9c37bacba7" providerId="ADAL" clId="{8E5744B4-F97E-406F-8800-8EF326B8CCAF}" dt="2021-12-13T09:46:17.357" v="4224" actId="164"/>
          <ac:grpSpMkLst>
            <pc:docMk/>
            <pc:sldMk cId="154820056" sldId="392"/>
            <ac:grpSpMk id="6" creationId="{DB237E99-4864-4D99-BCE4-A360B485E7D9}"/>
          </ac:grpSpMkLst>
        </pc:grpChg>
        <pc:cxnChg chg="add mod topLvl">
          <ac:chgData name="James Ludlam" userId="81e56987-ca09-4fa1-84ca-5a9c37bacba7" providerId="ADAL" clId="{8E5744B4-F97E-406F-8800-8EF326B8CCAF}" dt="2021-12-13T09:49:01.391" v="4229" actId="1076"/>
          <ac:cxnSpMkLst>
            <pc:docMk/>
            <pc:sldMk cId="154820056" sldId="392"/>
            <ac:cxnSpMk id="34" creationId="{AFA46D2E-9820-4E3D-92E8-8835FF7302D6}"/>
          </ac:cxnSpMkLst>
        </pc:cxnChg>
        <pc:cxnChg chg="add mod topLvl">
          <ac:chgData name="James Ludlam" userId="81e56987-ca09-4fa1-84ca-5a9c37bacba7" providerId="ADAL" clId="{8E5744B4-F97E-406F-8800-8EF326B8CCAF}" dt="2021-12-13T09:49:01.391" v="4229" actId="1076"/>
          <ac:cxnSpMkLst>
            <pc:docMk/>
            <pc:sldMk cId="154820056" sldId="392"/>
            <ac:cxnSpMk id="35" creationId="{AC8F563F-DFD4-463F-AA54-2948B5D2617B}"/>
          </ac:cxnSpMkLst>
        </pc:cxnChg>
        <pc:cxnChg chg="add mod topLvl">
          <ac:chgData name="James Ludlam" userId="81e56987-ca09-4fa1-84ca-5a9c37bacba7" providerId="ADAL" clId="{8E5744B4-F97E-406F-8800-8EF326B8CCAF}" dt="2021-12-13T09:49:01.391" v="4229" actId="1076"/>
          <ac:cxnSpMkLst>
            <pc:docMk/>
            <pc:sldMk cId="154820056" sldId="392"/>
            <ac:cxnSpMk id="38" creationId="{A39DBF6A-A48F-4114-968A-BC2E9E174CE4}"/>
          </ac:cxnSpMkLst>
        </pc:cxnChg>
        <pc:cxnChg chg="add mod topLvl">
          <ac:chgData name="James Ludlam" userId="81e56987-ca09-4fa1-84ca-5a9c37bacba7" providerId="ADAL" clId="{8E5744B4-F97E-406F-8800-8EF326B8CCAF}" dt="2021-12-13T09:49:01.391" v="4229" actId="1076"/>
          <ac:cxnSpMkLst>
            <pc:docMk/>
            <pc:sldMk cId="154820056" sldId="392"/>
            <ac:cxnSpMk id="39" creationId="{9359E776-7EB4-481F-9C65-141E22FEA29F}"/>
          </ac:cxnSpMkLst>
        </pc:cxnChg>
        <pc:cxnChg chg="add mod topLvl">
          <ac:chgData name="James Ludlam" userId="81e56987-ca09-4fa1-84ca-5a9c37bacba7" providerId="ADAL" clId="{8E5744B4-F97E-406F-8800-8EF326B8CCAF}" dt="2021-12-13T09:49:01.391" v="4229" actId="1076"/>
          <ac:cxnSpMkLst>
            <pc:docMk/>
            <pc:sldMk cId="154820056" sldId="392"/>
            <ac:cxnSpMk id="40" creationId="{517580B6-5074-43E0-A1EE-8C160929A034}"/>
          </ac:cxnSpMkLst>
        </pc:cxnChg>
        <pc:cxnChg chg="add mod topLvl">
          <ac:chgData name="James Ludlam" userId="81e56987-ca09-4fa1-84ca-5a9c37bacba7" providerId="ADAL" clId="{8E5744B4-F97E-406F-8800-8EF326B8CCAF}" dt="2021-12-13T09:49:01.391" v="4229" actId="1076"/>
          <ac:cxnSpMkLst>
            <pc:docMk/>
            <pc:sldMk cId="154820056" sldId="392"/>
            <ac:cxnSpMk id="42" creationId="{A8E36134-0CEE-4DA4-8630-4EAEEBBBE1C8}"/>
          </ac:cxnSpMkLst>
        </pc:cxnChg>
        <pc:cxnChg chg="mod">
          <ac:chgData name="James Ludlam" userId="81e56987-ca09-4fa1-84ca-5a9c37bacba7" providerId="ADAL" clId="{8E5744B4-F97E-406F-8800-8EF326B8CCAF}" dt="2021-12-13T09:45:37.458" v="4213" actId="478"/>
          <ac:cxnSpMkLst>
            <pc:docMk/>
            <pc:sldMk cId="154820056" sldId="392"/>
            <ac:cxnSpMk id="44" creationId="{1AFC9C23-D8E3-4FE1-8A9E-DC85E6C57B59}"/>
          </ac:cxnSpMkLst>
        </pc:cxnChg>
        <pc:cxnChg chg="mod">
          <ac:chgData name="James Ludlam" userId="81e56987-ca09-4fa1-84ca-5a9c37bacba7" providerId="ADAL" clId="{8E5744B4-F97E-406F-8800-8EF326B8CCAF}" dt="2021-12-13T09:45:37.458" v="4213" actId="478"/>
          <ac:cxnSpMkLst>
            <pc:docMk/>
            <pc:sldMk cId="154820056" sldId="392"/>
            <ac:cxnSpMk id="45" creationId="{F5EA471E-9183-4B17-9629-D9F7C7A335CF}"/>
          </ac:cxnSpMkLst>
        </pc:cxnChg>
        <pc:cxnChg chg="mod">
          <ac:chgData name="James Ludlam" userId="81e56987-ca09-4fa1-84ca-5a9c37bacba7" providerId="ADAL" clId="{8E5744B4-F97E-406F-8800-8EF326B8CCAF}" dt="2021-12-13T09:45:37.458" v="4213" actId="478"/>
          <ac:cxnSpMkLst>
            <pc:docMk/>
            <pc:sldMk cId="154820056" sldId="392"/>
            <ac:cxnSpMk id="55" creationId="{914F971F-861A-4A46-8DEC-3A3D247906F7}"/>
          </ac:cxnSpMkLst>
        </pc:cxnChg>
        <pc:cxnChg chg="mod">
          <ac:chgData name="James Ludlam" userId="81e56987-ca09-4fa1-84ca-5a9c37bacba7" providerId="ADAL" clId="{8E5744B4-F97E-406F-8800-8EF326B8CCAF}" dt="2021-12-13T09:45:37.458" v="4213" actId="478"/>
          <ac:cxnSpMkLst>
            <pc:docMk/>
            <pc:sldMk cId="154820056" sldId="392"/>
            <ac:cxnSpMk id="56" creationId="{27893685-3F09-494D-8605-0716B89870AF}"/>
          </ac:cxnSpMkLst>
        </pc:cxnChg>
        <pc:cxnChg chg="mod">
          <ac:chgData name="James Ludlam" userId="81e56987-ca09-4fa1-84ca-5a9c37bacba7" providerId="ADAL" clId="{8E5744B4-F97E-406F-8800-8EF326B8CCAF}" dt="2021-12-13T09:45:37.458" v="4213" actId="478"/>
          <ac:cxnSpMkLst>
            <pc:docMk/>
            <pc:sldMk cId="154820056" sldId="392"/>
            <ac:cxnSpMk id="59" creationId="{E3A99B28-BB79-4DAC-B0F6-9396019DC44C}"/>
          </ac:cxnSpMkLst>
        </pc:cxnChg>
        <pc:cxnChg chg="mod">
          <ac:chgData name="James Ludlam" userId="81e56987-ca09-4fa1-84ca-5a9c37bacba7" providerId="ADAL" clId="{8E5744B4-F97E-406F-8800-8EF326B8CCAF}" dt="2021-12-13T09:45:37.458" v="4213" actId="478"/>
          <ac:cxnSpMkLst>
            <pc:docMk/>
            <pc:sldMk cId="154820056" sldId="392"/>
            <ac:cxnSpMk id="74" creationId="{6273AF41-67CA-4AB5-A76E-8C2D34FA748B}"/>
          </ac:cxnSpMkLst>
        </pc:cxnChg>
      </pc:sldChg>
      <pc:sldChg chg="addSp delSp modSp add mod setBg delDesignElem">
        <pc:chgData name="James Ludlam" userId="81e56987-ca09-4fa1-84ca-5a9c37bacba7" providerId="ADAL" clId="{8E5744B4-F97E-406F-8800-8EF326B8CCAF}" dt="2021-12-13T11:10:32.411" v="4477" actId="20577"/>
        <pc:sldMkLst>
          <pc:docMk/>
          <pc:sldMk cId="4154612227" sldId="393"/>
        </pc:sldMkLst>
        <pc:spChg chg="del">
          <ac:chgData name="James Ludlam" userId="81e56987-ca09-4fa1-84ca-5a9c37bacba7" providerId="ADAL" clId="{8E5744B4-F97E-406F-8800-8EF326B8CCAF}" dt="2021-12-10T12:02:44.387" v="1451" actId="478"/>
          <ac:spMkLst>
            <pc:docMk/>
            <pc:sldMk cId="4154612227" sldId="393"/>
            <ac:spMk id="2" creationId="{D7216A90-5F95-4EB9-941E-B1FD79C73A4D}"/>
          </ac:spMkLst>
        </pc:spChg>
        <pc:spChg chg="mod">
          <ac:chgData name="James Ludlam" userId="81e56987-ca09-4fa1-84ca-5a9c37bacba7" providerId="ADAL" clId="{8E5744B4-F97E-406F-8800-8EF326B8CCAF}" dt="2021-12-13T11:10:32.411" v="4477" actId="20577"/>
          <ac:spMkLst>
            <pc:docMk/>
            <pc:sldMk cId="4154612227" sldId="393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8E5744B4-F97E-406F-8800-8EF326B8CCAF}" dt="2021-12-10T12:02:49.173" v="1452" actId="478"/>
          <ac:spMkLst>
            <pc:docMk/>
            <pc:sldMk cId="4154612227" sldId="393"/>
            <ac:spMk id="5" creationId="{FF880548-6475-4773-8073-F5720672B775}"/>
          </ac:spMkLst>
        </pc:spChg>
        <pc:spChg chg="del">
          <ac:chgData name="James Ludlam" userId="81e56987-ca09-4fa1-84ca-5a9c37bacba7" providerId="ADAL" clId="{8E5744B4-F97E-406F-8800-8EF326B8CCAF}" dt="2021-12-10T12:02:25.594" v="1449"/>
          <ac:spMkLst>
            <pc:docMk/>
            <pc:sldMk cId="4154612227" sldId="393"/>
            <ac:spMk id="8" creationId="{DAF1966E-FD40-4A4A-B61B-C4DF7FA05F06}"/>
          </ac:spMkLst>
        </pc:spChg>
        <pc:spChg chg="del">
          <ac:chgData name="James Ludlam" userId="81e56987-ca09-4fa1-84ca-5a9c37bacba7" providerId="ADAL" clId="{8E5744B4-F97E-406F-8800-8EF326B8CCAF}" dt="2021-12-10T12:02:25.594" v="1449"/>
          <ac:spMkLst>
            <pc:docMk/>
            <pc:sldMk cId="4154612227" sldId="393"/>
            <ac:spMk id="10" creationId="{047BFA19-D45E-416B-A404-7AF2F3F27017}"/>
          </ac:spMkLst>
        </pc:spChg>
        <pc:spChg chg="add mod">
          <ac:chgData name="James Ludlam" userId="81e56987-ca09-4fa1-84ca-5a9c37bacba7" providerId="ADAL" clId="{8E5744B4-F97E-406F-8800-8EF326B8CCAF}" dt="2021-12-10T12:02:56.011" v="1473" actId="20577"/>
          <ac:spMkLst>
            <pc:docMk/>
            <pc:sldMk cId="4154612227" sldId="393"/>
            <ac:spMk id="11" creationId="{FF171B9D-44B8-4752-84DD-FCAB7C30C3D2}"/>
          </ac:spMkLst>
        </pc:spChg>
        <pc:spChg chg="del">
          <ac:chgData name="James Ludlam" userId="81e56987-ca09-4fa1-84ca-5a9c37bacba7" providerId="ADAL" clId="{8E5744B4-F97E-406F-8800-8EF326B8CCAF}" dt="2021-12-10T12:02:25.594" v="1449"/>
          <ac:spMkLst>
            <pc:docMk/>
            <pc:sldMk cId="4154612227" sldId="393"/>
            <ac:spMk id="12" creationId="{8E0105E7-23DB-4CF2-8258-FF47C7620F6E}"/>
          </ac:spMkLst>
        </pc:spChg>
        <pc:spChg chg="del">
          <ac:chgData name="James Ludlam" userId="81e56987-ca09-4fa1-84ca-5a9c37bacba7" providerId="ADAL" clId="{8E5744B4-F97E-406F-8800-8EF326B8CCAF}" dt="2021-12-10T12:02:25.594" v="1449"/>
          <ac:spMkLst>
            <pc:docMk/>
            <pc:sldMk cId="4154612227" sldId="393"/>
            <ac:spMk id="14" creationId="{074B4F7D-14B2-478B-8BF5-01E4E0C5D263}"/>
          </ac:spMkLst>
        </pc:spChg>
      </pc:sldChg>
      <pc:sldChg chg="addSp delSp modSp add mod setBg delDesignElem">
        <pc:chgData name="James Ludlam" userId="81e56987-ca09-4fa1-84ca-5a9c37bacba7" providerId="ADAL" clId="{8E5744B4-F97E-406F-8800-8EF326B8CCAF}" dt="2021-12-10T12:09:03.787" v="1680" actId="20577"/>
        <pc:sldMkLst>
          <pc:docMk/>
          <pc:sldMk cId="1481435499" sldId="394"/>
        </pc:sldMkLst>
        <pc:spChg chg="del">
          <ac:chgData name="James Ludlam" userId="81e56987-ca09-4fa1-84ca-5a9c37bacba7" providerId="ADAL" clId="{8E5744B4-F97E-406F-8800-8EF326B8CCAF}" dt="2021-12-10T12:04:06.553" v="1484" actId="478"/>
          <ac:spMkLst>
            <pc:docMk/>
            <pc:sldMk cId="1481435499" sldId="394"/>
            <ac:spMk id="2" creationId="{92D67E20-B9DF-4065-9621-40A0B15AB7EF}"/>
          </ac:spMkLst>
        </pc:spChg>
        <pc:spChg chg="add del mod">
          <ac:chgData name="James Ludlam" userId="81e56987-ca09-4fa1-84ca-5a9c37bacba7" providerId="ADAL" clId="{8E5744B4-F97E-406F-8800-8EF326B8CCAF}" dt="2021-12-10T12:04:09.220" v="1486" actId="478"/>
          <ac:spMkLst>
            <pc:docMk/>
            <pc:sldMk cId="1481435499" sldId="394"/>
            <ac:spMk id="4" creationId="{82E9AF4F-2D8E-4714-AC9C-517B310CB4AE}"/>
          </ac:spMkLst>
        </pc:spChg>
        <pc:spChg chg="add mod">
          <ac:chgData name="James Ludlam" userId="81e56987-ca09-4fa1-84ca-5a9c37bacba7" providerId="ADAL" clId="{8E5744B4-F97E-406F-8800-8EF326B8CCAF}" dt="2021-12-10T12:09:03.787" v="1680" actId="20577"/>
          <ac:spMkLst>
            <pc:docMk/>
            <pc:sldMk cId="1481435499" sldId="394"/>
            <ac:spMk id="5" creationId="{B47B2D28-9667-49A4-B96A-6B48F15D0F80}"/>
          </ac:spMkLst>
        </pc:spChg>
        <pc:spChg chg="add mod">
          <ac:chgData name="James Ludlam" userId="81e56987-ca09-4fa1-84ca-5a9c37bacba7" providerId="ADAL" clId="{8E5744B4-F97E-406F-8800-8EF326B8CCAF}" dt="2021-12-10T12:04:07.040" v="1485"/>
          <ac:spMkLst>
            <pc:docMk/>
            <pc:sldMk cId="1481435499" sldId="394"/>
            <ac:spMk id="10" creationId="{ACDD6470-61DA-452F-A62C-3D0875EBDFF9}"/>
          </ac:spMkLst>
        </pc:spChg>
        <pc:spChg chg="del">
          <ac:chgData name="James Ludlam" userId="81e56987-ca09-4fa1-84ca-5a9c37bacba7" providerId="ADAL" clId="{8E5744B4-F97E-406F-8800-8EF326B8CCAF}" dt="2021-12-10T12:03:56.234" v="1482"/>
          <ac:spMkLst>
            <pc:docMk/>
            <pc:sldMk cId="1481435499" sldId="394"/>
            <ac:spMk id="39" creationId="{2C9A9DA9-7DC8-488B-A882-123947B0F3D9}"/>
          </ac:spMkLst>
        </pc:spChg>
        <pc:spChg chg="del">
          <ac:chgData name="James Ludlam" userId="81e56987-ca09-4fa1-84ca-5a9c37bacba7" providerId="ADAL" clId="{8E5744B4-F97E-406F-8800-8EF326B8CCAF}" dt="2021-12-10T12:03:56.234" v="1482"/>
          <ac:spMkLst>
            <pc:docMk/>
            <pc:sldMk cId="1481435499" sldId="394"/>
            <ac:spMk id="41" creationId="{57F6BDD4-E066-4008-8011-6CC31AEB4556}"/>
          </ac:spMkLst>
        </pc:spChg>
        <pc:spChg chg="del">
          <ac:chgData name="James Ludlam" userId="81e56987-ca09-4fa1-84ca-5a9c37bacba7" providerId="ADAL" clId="{8E5744B4-F97E-406F-8800-8EF326B8CCAF}" dt="2021-12-10T12:03:56.234" v="1482"/>
          <ac:spMkLst>
            <pc:docMk/>
            <pc:sldMk cId="1481435499" sldId="394"/>
            <ac:spMk id="43" creationId="{2711A8FB-68FC-45FC-B01E-38F809E2D439}"/>
          </ac:spMkLst>
        </pc:spChg>
        <pc:spChg chg="del">
          <ac:chgData name="James Ludlam" userId="81e56987-ca09-4fa1-84ca-5a9c37bacba7" providerId="ADAL" clId="{8E5744B4-F97E-406F-8800-8EF326B8CCAF}" dt="2021-12-10T12:03:56.234" v="1482"/>
          <ac:spMkLst>
            <pc:docMk/>
            <pc:sldMk cId="1481435499" sldId="394"/>
            <ac:spMk id="45" creationId="{2A865FE3-5FC9-4049-87CF-30019C46C0F5}"/>
          </ac:spMkLst>
        </pc:spChg>
        <pc:picChg chg="mod">
          <ac:chgData name="James Ludlam" userId="81e56987-ca09-4fa1-84ca-5a9c37bacba7" providerId="ADAL" clId="{8E5744B4-F97E-406F-8800-8EF326B8CCAF}" dt="2021-12-10T12:07:10.086" v="1577" actId="1038"/>
          <ac:picMkLst>
            <pc:docMk/>
            <pc:sldMk cId="1481435499" sldId="394"/>
            <ac:picMk id="7" creationId="{08C7CCB0-6BA4-42FD-8C51-1548D172DE06}"/>
          </ac:picMkLst>
        </pc:picChg>
      </pc:sldChg>
      <pc:sldChg chg="addSp delSp modSp add mod">
        <pc:chgData name="James Ludlam" userId="81e56987-ca09-4fa1-84ca-5a9c37bacba7" providerId="ADAL" clId="{8E5744B4-F97E-406F-8800-8EF326B8CCAF}" dt="2021-12-10T12:09:22.787" v="1683" actId="20577"/>
        <pc:sldMkLst>
          <pc:docMk/>
          <pc:sldMk cId="3574439157" sldId="395"/>
        </pc:sldMkLst>
        <pc:spChg chg="mod">
          <ac:chgData name="James Ludlam" userId="81e56987-ca09-4fa1-84ca-5a9c37bacba7" providerId="ADAL" clId="{8E5744B4-F97E-406F-8800-8EF326B8CCAF}" dt="2021-12-10T12:09:22.787" v="1683" actId="20577"/>
          <ac:spMkLst>
            <pc:docMk/>
            <pc:sldMk cId="3574439157" sldId="395"/>
            <ac:spMk id="5" creationId="{B47B2D28-9667-49A4-B96A-6B48F15D0F80}"/>
          </ac:spMkLst>
        </pc:spChg>
        <pc:picChg chg="add mod ord">
          <ac:chgData name="James Ludlam" userId="81e56987-ca09-4fa1-84ca-5a9c37bacba7" providerId="ADAL" clId="{8E5744B4-F97E-406F-8800-8EF326B8CCAF}" dt="2021-12-10T12:07:55.011" v="1584" actId="167"/>
          <ac:picMkLst>
            <pc:docMk/>
            <pc:sldMk cId="3574439157" sldId="395"/>
            <ac:picMk id="6" creationId="{4FBF2A25-F263-46AB-951C-B3AD83E2C763}"/>
          </ac:picMkLst>
        </pc:picChg>
        <pc:picChg chg="del">
          <ac:chgData name="James Ludlam" userId="81e56987-ca09-4fa1-84ca-5a9c37bacba7" providerId="ADAL" clId="{8E5744B4-F97E-406F-8800-8EF326B8CCAF}" dt="2021-12-10T12:07:56.910" v="1585" actId="478"/>
          <ac:picMkLst>
            <pc:docMk/>
            <pc:sldMk cId="3574439157" sldId="395"/>
            <ac:picMk id="7" creationId="{08C7CCB0-6BA4-42FD-8C51-1548D172DE06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0T12:05:51.987" v="1502" actId="2890"/>
        <pc:sldMkLst>
          <pc:docMk/>
          <pc:sldMk cId="3904309247" sldId="395"/>
        </pc:sldMkLst>
        <pc:picChg chg="add del mod ord">
          <ac:chgData name="James Ludlam" userId="81e56987-ca09-4fa1-84ca-5a9c37bacba7" providerId="ADAL" clId="{8E5744B4-F97E-406F-8800-8EF326B8CCAF}" dt="2021-12-10T12:05:51.608" v="1501"/>
          <ac:picMkLst>
            <pc:docMk/>
            <pc:sldMk cId="3904309247" sldId="395"/>
            <ac:picMk id="4" creationId="{E95C8A55-5DFA-43FF-88E8-3BE2015971B2}"/>
          </ac:picMkLst>
        </pc:picChg>
        <pc:picChg chg="add del">
          <ac:chgData name="James Ludlam" userId="81e56987-ca09-4fa1-84ca-5a9c37bacba7" providerId="ADAL" clId="{8E5744B4-F97E-406F-8800-8EF326B8CCAF}" dt="2021-12-10T12:05:48.940" v="1496" actId="478"/>
          <ac:picMkLst>
            <pc:docMk/>
            <pc:sldMk cId="3904309247" sldId="395"/>
            <ac:picMk id="7" creationId="{08C7CCB0-6BA4-42FD-8C51-1548D172DE06}"/>
          </ac:picMkLst>
        </pc:picChg>
      </pc:sldChg>
      <pc:sldChg chg="addSp delSp modSp add mod">
        <pc:chgData name="James Ludlam" userId="81e56987-ca09-4fa1-84ca-5a9c37bacba7" providerId="ADAL" clId="{8E5744B4-F97E-406F-8800-8EF326B8CCAF}" dt="2021-12-10T12:10:16.318" v="1707" actId="478"/>
        <pc:sldMkLst>
          <pc:docMk/>
          <pc:sldMk cId="1909003656" sldId="396"/>
        </pc:sldMkLst>
        <pc:picChg chg="del">
          <ac:chgData name="James Ludlam" userId="81e56987-ca09-4fa1-84ca-5a9c37bacba7" providerId="ADAL" clId="{8E5744B4-F97E-406F-8800-8EF326B8CCAF}" dt="2021-12-10T12:10:16.318" v="1707" actId="478"/>
          <ac:picMkLst>
            <pc:docMk/>
            <pc:sldMk cId="1909003656" sldId="396"/>
            <ac:picMk id="6" creationId="{4FBF2A25-F263-46AB-951C-B3AD83E2C763}"/>
          </ac:picMkLst>
        </pc:picChg>
        <pc:picChg chg="add mod ord">
          <ac:chgData name="James Ludlam" userId="81e56987-ca09-4fa1-84ca-5a9c37bacba7" providerId="ADAL" clId="{8E5744B4-F97E-406F-8800-8EF326B8CCAF}" dt="2021-12-10T12:10:14.255" v="1706" actId="167"/>
          <ac:picMkLst>
            <pc:docMk/>
            <pc:sldMk cId="1909003656" sldId="396"/>
            <ac:picMk id="7" creationId="{346F4E39-F276-4C7F-81D4-1674343CA484}"/>
          </ac:picMkLst>
        </pc:picChg>
      </pc:sldChg>
      <pc:sldChg chg="addSp delSp modSp add mod">
        <pc:chgData name="James Ludlam" userId="81e56987-ca09-4fa1-84ca-5a9c37bacba7" providerId="ADAL" clId="{8E5744B4-F97E-406F-8800-8EF326B8CCAF}" dt="2021-12-10T12:10:52.296" v="1726" actId="1035"/>
        <pc:sldMkLst>
          <pc:docMk/>
          <pc:sldMk cId="3629121973" sldId="397"/>
        </pc:sldMkLst>
        <pc:picChg chg="add mod ord">
          <ac:chgData name="James Ludlam" userId="81e56987-ca09-4fa1-84ca-5a9c37bacba7" providerId="ADAL" clId="{8E5744B4-F97E-406F-8800-8EF326B8CCAF}" dt="2021-12-10T12:10:52.296" v="1726" actId="1035"/>
          <ac:picMkLst>
            <pc:docMk/>
            <pc:sldMk cId="3629121973" sldId="397"/>
            <ac:picMk id="6" creationId="{17624B68-C8E7-4026-B0B2-889554EE89EF}"/>
          </ac:picMkLst>
        </pc:picChg>
        <pc:picChg chg="del">
          <ac:chgData name="James Ludlam" userId="81e56987-ca09-4fa1-84ca-5a9c37bacba7" providerId="ADAL" clId="{8E5744B4-F97E-406F-8800-8EF326B8CCAF}" dt="2021-12-10T12:10:48.461" v="1713" actId="478"/>
          <ac:picMkLst>
            <pc:docMk/>
            <pc:sldMk cId="3629121973" sldId="397"/>
            <ac:picMk id="7" creationId="{346F4E39-F276-4C7F-81D4-1674343CA484}"/>
          </ac:picMkLst>
        </pc:picChg>
      </pc:sldChg>
      <pc:sldChg chg="addSp delSp modSp add mod">
        <pc:chgData name="James Ludlam" userId="81e56987-ca09-4fa1-84ca-5a9c37bacba7" providerId="ADAL" clId="{8E5744B4-F97E-406F-8800-8EF326B8CCAF}" dt="2021-12-10T13:11:39.380" v="3409" actId="207"/>
        <pc:sldMkLst>
          <pc:docMk/>
          <pc:sldMk cId="986493803" sldId="398"/>
        </pc:sldMkLst>
        <pc:spChg chg="mod">
          <ac:chgData name="James Ludlam" userId="81e56987-ca09-4fa1-84ca-5a9c37bacba7" providerId="ADAL" clId="{8E5744B4-F97E-406F-8800-8EF326B8CCAF}" dt="2021-12-10T12:16:00.611" v="2051" actId="1037"/>
          <ac:spMkLst>
            <pc:docMk/>
            <pc:sldMk cId="986493803" sldId="398"/>
            <ac:spMk id="5" creationId="{B47B2D28-9667-49A4-B96A-6B48F15D0F80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8" creationId="{C27DC3E9-20CE-4862-A500-9AB2911CE214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9" creationId="{06BF7F41-C03B-4766-B2F2-8ADB101C73AB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11" creationId="{F3B42A7A-DC5F-40BE-A407-FEF734A97663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12" creationId="{1E1E0B0D-277E-4ACA-A236-A923B0F61FE3}"/>
          </ac:spMkLst>
        </pc:spChg>
        <pc:spChg chg="mod">
          <ac:chgData name="James Ludlam" userId="81e56987-ca09-4fa1-84ca-5a9c37bacba7" providerId="ADAL" clId="{8E5744B4-F97E-406F-8800-8EF326B8CCAF}" dt="2021-12-10T13:11:39.380" v="3409" actId="207"/>
          <ac:spMkLst>
            <pc:docMk/>
            <pc:sldMk cId="986493803" sldId="398"/>
            <ac:spMk id="13" creationId="{E1954D64-7EC3-48C8-9649-76971691861D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14" creationId="{B3A6F711-464E-46F9-B452-CE71D39F44D1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15" creationId="{D27FE4A0-4D7C-4B16-A1FC-75FF2C104F55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16" creationId="{66A6C39F-1F0A-4DAD-AB99-648CC57C73AE}"/>
          </ac:spMkLst>
        </pc:spChg>
        <pc:spChg chg="mod">
          <ac:chgData name="James Ludlam" userId="81e56987-ca09-4fa1-84ca-5a9c37bacba7" providerId="ADAL" clId="{8E5744B4-F97E-406F-8800-8EF326B8CCAF}" dt="2021-12-10T12:11:21.306" v="1730"/>
          <ac:spMkLst>
            <pc:docMk/>
            <pc:sldMk cId="986493803" sldId="398"/>
            <ac:spMk id="17" creationId="{CCC68943-A2A2-4557-802E-7E85BC655005}"/>
          </ac:spMkLst>
        </pc:spChg>
        <pc:grpChg chg="add mod">
          <ac:chgData name="James Ludlam" userId="81e56987-ca09-4fa1-84ca-5a9c37bacba7" providerId="ADAL" clId="{8E5744B4-F97E-406F-8800-8EF326B8CCAF}" dt="2021-12-10T12:14:57.732" v="1993" actId="1076"/>
          <ac:grpSpMkLst>
            <pc:docMk/>
            <pc:sldMk cId="986493803" sldId="398"/>
            <ac:grpSpMk id="7" creationId="{43CEE781-48D2-480F-A5CD-9B1448C45E2C}"/>
          </ac:grpSpMkLst>
        </pc:grpChg>
        <pc:picChg chg="del">
          <ac:chgData name="James Ludlam" userId="81e56987-ca09-4fa1-84ca-5a9c37bacba7" providerId="ADAL" clId="{8E5744B4-F97E-406F-8800-8EF326B8CCAF}" dt="2021-12-10T12:11:20.921" v="1729" actId="478"/>
          <ac:picMkLst>
            <pc:docMk/>
            <pc:sldMk cId="986493803" sldId="398"/>
            <ac:picMk id="6" creationId="{17624B68-C8E7-4026-B0B2-889554EE89EF}"/>
          </ac:picMkLst>
        </pc:picChg>
      </pc:sldChg>
      <pc:sldChg chg="addSp delSp modSp add mod">
        <pc:chgData name="James Ludlam" userId="81e56987-ca09-4fa1-84ca-5a9c37bacba7" providerId="ADAL" clId="{8E5744B4-F97E-406F-8800-8EF326B8CCAF}" dt="2021-12-13T11:10:02.919" v="4461" actId="20577"/>
        <pc:sldMkLst>
          <pc:docMk/>
          <pc:sldMk cId="2551864800" sldId="399"/>
        </pc:sldMkLst>
        <pc:spChg chg="mod">
          <ac:chgData name="James Ludlam" userId="81e56987-ca09-4fa1-84ca-5a9c37bacba7" providerId="ADAL" clId="{8E5744B4-F97E-406F-8800-8EF326B8CCAF}" dt="2021-12-13T11:10:02.919" v="4461" actId="20577"/>
          <ac:spMkLst>
            <pc:docMk/>
            <pc:sldMk cId="2551864800" sldId="399"/>
            <ac:spMk id="5" creationId="{B47B2D28-9667-49A4-B96A-6B48F15D0F80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0" creationId="{D14D7EC5-2D65-400E-9F1A-D50E1FA66275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1" creationId="{0CE93CA7-BC01-4A25-98C4-C8541038CA39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2" creationId="{3303008C-8B1F-4E66-B780-D6EDDE293761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3" creationId="{9D3084E8-8F72-4992-A586-009751CAECFD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4" creationId="{2C52FE37-89B8-45D2-B2EC-CB81C9DD9C58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5" creationId="{81685D39-6FF2-4C95-A76B-3926E5C7050A}"/>
          </ac:spMkLst>
        </pc:spChg>
        <pc:spChg chg="mod">
          <ac:chgData name="James Ludlam" userId="81e56987-ca09-4fa1-84ca-5a9c37bacba7" providerId="ADAL" clId="{8E5744B4-F97E-406F-8800-8EF326B8CCAF}" dt="2021-12-10T13:11:50.951" v="3410" actId="207"/>
          <ac:spMkLst>
            <pc:docMk/>
            <pc:sldMk cId="2551864800" sldId="399"/>
            <ac:spMk id="26" creationId="{BBAE6A31-207E-4126-A1C5-A1DB940CEB89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7" creationId="{7A28D625-2037-423E-A49E-1AA7F1EA2A2A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8" creationId="{CD18565D-128E-46F7-867E-1828139015FE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29" creationId="{AE23931C-13C5-4CBB-915C-8723E53B0E03}"/>
          </ac:spMkLst>
        </pc:spChg>
        <pc:spChg chg="mod">
          <ac:chgData name="James Ludlam" userId="81e56987-ca09-4fa1-84ca-5a9c37bacba7" providerId="ADAL" clId="{8E5744B4-F97E-406F-8800-8EF326B8CCAF}" dt="2021-12-10T12:13:27.166" v="1905"/>
          <ac:spMkLst>
            <pc:docMk/>
            <pc:sldMk cId="2551864800" sldId="399"/>
            <ac:spMk id="30" creationId="{8C82F4AE-179D-477E-9CDA-E1D8EBF1763A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2" creationId="{AFB3EE28-566A-463F-82E3-D70A125A5094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3" creationId="{6BF4BC0E-6A0F-4F9F-9A6A-E60770FFDEC1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4" creationId="{5AE385F4-806C-4B47-A2CB-46D83783C05C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5" creationId="{0A2D15BA-FFE2-4ABC-8684-9A1C82F221F7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6" creationId="{7DB31E06-FC47-40C7-8343-7AEEB9CD8882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7" creationId="{0B89B08A-D652-4BBD-9DF9-A815AF2801BF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8" creationId="{3CD282F7-2A47-4051-9FE0-0A85D94F8171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39" creationId="{87487AA4-6835-4C85-A140-5E8EF6F65386}"/>
          </ac:spMkLst>
        </pc:spChg>
        <pc:spChg chg="mod">
          <ac:chgData name="James Ludlam" userId="81e56987-ca09-4fa1-84ca-5a9c37bacba7" providerId="ADAL" clId="{8E5744B4-F97E-406F-8800-8EF326B8CCAF}" dt="2021-12-10T12:13:49.807" v="1928"/>
          <ac:spMkLst>
            <pc:docMk/>
            <pc:sldMk cId="2551864800" sldId="399"/>
            <ac:spMk id="40" creationId="{1175A008-7DC0-4B8F-B553-FEDEE18918D9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2" creationId="{2F793EF1-5BA6-416E-9937-C9B688FEFCA4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3" creationId="{E96717A7-BB12-441F-970E-FBA606BBFED8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4" creationId="{208AC126-4F97-4332-8CA3-5C8B44CDCCC4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5" creationId="{40D1F151-BD06-4459-997C-C332AA741354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6" creationId="{B4F64408-7C20-4A99-8968-5054ACFD7FB8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7" creationId="{264221BC-850E-4114-9F18-601943D07176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8" creationId="{26C89A12-8A84-4607-943C-D30A9FED994F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49" creationId="{CB3FBB8C-60B8-41D5-A600-456CA6819A0F}"/>
          </ac:spMkLst>
        </pc:spChg>
        <pc:spChg chg="mod">
          <ac:chgData name="James Ludlam" userId="81e56987-ca09-4fa1-84ca-5a9c37bacba7" providerId="ADAL" clId="{8E5744B4-F97E-406F-8800-8EF326B8CCAF}" dt="2021-12-10T12:15:00.669" v="1994"/>
          <ac:spMkLst>
            <pc:docMk/>
            <pc:sldMk cId="2551864800" sldId="399"/>
            <ac:spMk id="50" creationId="{7B9716D4-F5F4-4900-B0C3-A09F9067AAE6}"/>
          </ac:spMkLst>
        </pc:spChg>
        <pc:grpChg chg="del">
          <ac:chgData name="James Ludlam" userId="81e56987-ca09-4fa1-84ca-5a9c37bacba7" providerId="ADAL" clId="{8E5744B4-F97E-406F-8800-8EF326B8CCAF}" dt="2021-12-10T12:14:23.564" v="1955" actId="478"/>
          <ac:grpSpMkLst>
            <pc:docMk/>
            <pc:sldMk cId="2551864800" sldId="399"/>
            <ac:grpSpMk id="7" creationId="{43CEE781-48D2-480F-A5CD-9B1448C45E2C}"/>
          </ac:grpSpMkLst>
        </pc:grpChg>
        <pc:grpChg chg="add del mod ord">
          <ac:chgData name="James Ludlam" userId="81e56987-ca09-4fa1-84ca-5a9c37bacba7" providerId="ADAL" clId="{8E5744B4-F97E-406F-8800-8EF326B8CCAF}" dt="2021-12-10T12:15:15.928" v="2028" actId="167"/>
          <ac:grpSpMkLst>
            <pc:docMk/>
            <pc:sldMk cId="2551864800" sldId="399"/>
            <ac:grpSpMk id="18" creationId="{57F01920-639D-4249-A992-F077EAC69ECF}"/>
          </ac:grpSpMkLst>
        </pc:grpChg>
        <pc:grpChg chg="mod">
          <ac:chgData name="James Ludlam" userId="81e56987-ca09-4fa1-84ca-5a9c37bacba7" providerId="ADAL" clId="{8E5744B4-F97E-406F-8800-8EF326B8CCAF}" dt="2021-12-10T12:13:27.166" v="1905"/>
          <ac:grpSpMkLst>
            <pc:docMk/>
            <pc:sldMk cId="2551864800" sldId="399"/>
            <ac:grpSpMk id="19" creationId="{36B6ED36-7654-4551-9CB7-69C40976601A}"/>
          </ac:grpSpMkLst>
        </pc:grpChg>
        <pc:grpChg chg="add del mod ord">
          <ac:chgData name="James Ludlam" userId="81e56987-ca09-4fa1-84ca-5a9c37bacba7" providerId="ADAL" clId="{8E5744B4-F97E-406F-8800-8EF326B8CCAF}" dt="2021-12-10T12:14:28.591" v="1956" actId="478"/>
          <ac:grpSpMkLst>
            <pc:docMk/>
            <pc:sldMk cId="2551864800" sldId="399"/>
            <ac:grpSpMk id="31" creationId="{7BD6F66E-09AF-41D9-97E1-DA652DDDC3E8}"/>
          </ac:grpSpMkLst>
        </pc:grpChg>
        <pc:grpChg chg="add del mod">
          <ac:chgData name="James Ludlam" userId="81e56987-ca09-4fa1-84ca-5a9c37bacba7" providerId="ADAL" clId="{8E5744B4-F97E-406F-8800-8EF326B8CCAF}" dt="2021-12-10T12:15:18.331" v="2029" actId="478"/>
          <ac:grpSpMkLst>
            <pc:docMk/>
            <pc:sldMk cId="2551864800" sldId="399"/>
            <ac:grpSpMk id="41" creationId="{3811B6B7-EA86-4FA3-ACE2-C728A7A575E8}"/>
          </ac:grpSpMkLst>
        </pc:grpChg>
      </pc:sldChg>
      <pc:sldChg chg="addSp delSp modSp add mod">
        <pc:chgData name="James Ludlam" userId="81e56987-ca09-4fa1-84ca-5a9c37bacba7" providerId="ADAL" clId="{8E5744B4-F97E-406F-8800-8EF326B8CCAF}" dt="2021-12-10T13:12:00.988" v="3411" actId="207"/>
        <pc:sldMkLst>
          <pc:docMk/>
          <pc:sldMk cId="2871310904" sldId="400"/>
        </pc:sldMkLst>
        <pc:spChg chg="mod">
          <ac:chgData name="James Ludlam" userId="81e56987-ca09-4fa1-84ca-5a9c37bacba7" providerId="ADAL" clId="{8E5744B4-F97E-406F-8800-8EF326B8CCAF}" dt="2021-12-10T12:17:16.888" v="2105" actId="20577"/>
          <ac:spMkLst>
            <pc:docMk/>
            <pc:sldMk cId="2871310904" sldId="400"/>
            <ac:spMk id="5" creationId="{B47B2D28-9667-49A4-B96A-6B48F15D0F80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35" creationId="{E93540A4-94A2-443C-910B-9A779E957F68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36" creationId="{FB1D88DB-5B57-4D44-B202-D57369A7608F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37" creationId="{DFE6D17B-0462-4F7C-BCE9-1051402B8EFA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38" creationId="{8A774214-1EB0-4BE1-9FCD-15D38C2DDFAF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39" creationId="{CDC2DF9B-E9D0-4D7C-A0BA-4BE04B1994A7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40" creationId="{FB1DA3D6-91CB-4408-862F-03177A97899A}"/>
          </ac:spMkLst>
        </pc:spChg>
        <pc:spChg chg="mod">
          <ac:chgData name="James Ludlam" userId="81e56987-ca09-4fa1-84ca-5a9c37bacba7" providerId="ADAL" clId="{8E5744B4-F97E-406F-8800-8EF326B8CCAF}" dt="2021-12-10T13:12:00.988" v="3411" actId="207"/>
          <ac:spMkLst>
            <pc:docMk/>
            <pc:sldMk cId="2871310904" sldId="400"/>
            <ac:spMk id="41" creationId="{B481654D-BA50-493B-9A53-F18D0F08CEAB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42" creationId="{7194F4D3-95FD-40F8-BFEF-826E36CA52B4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43" creationId="{F403DB45-0D8A-4511-8E09-DB870F0AF60E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44" creationId="{B5972C7C-D6BE-44E0-8581-2DB39EB86228}"/>
          </ac:spMkLst>
        </pc:spChg>
        <pc:spChg chg="mod">
          <ac:chgData name="James Ludlam" userId="81e56987-ca09-4fa1-84ca-5a9c37bacba7" providerId="ADAL" clId="{8E5744B4-F97E-406F-8800-8EF326B8CCAF}" dt="2021-12-10T12:16:43.105" v="2057"/>
          <ac:spMkLst>
            <pc:docMk/>
            <pc:sldMk cId="2871310904" sldId="400"/>
            <ac:spMk id="45" creationId="{CF74038A-17DD-4C0E-B722-E4E4A4DF3E72}"/>
          </ac:spMkLst>
        </pc:spChg>
        <pc:grpChg chg="add mod ord">
          <ac:chgData name="James Ludlam" userId="81e56987-ca09-4fa1-84ca-5a9c37bacba7" providerId="ADAL" clId="{8E5744B4-F97E-406F-8800-8EF326B8CCAF}" dt="2021-12-10T12:16:53.743" v="2091" actId="167"/>
          <ac:grpSpMkLst>
            <pc:docMk/>
            <pc:sldMk cId="2871310904" sldId="400"/>
            <ac:grpSpMk id="17" creationId="{B65509A3-DED9-428B-ADF1-CC8B39DAE504}"/>
          </ac:grpSpMkLst>
        </pc:grpChg>
        <pc:grpChg chg="del">
          <ac:chgData name="James Ludlam" userId="81e56987-ca09-4fa1-84ca-5a9c37bacba7" providerId="ADAL" clId="{8E5744B4-F97E-406F-8800-8EF326B8CCAF}" dt="2021-12-10T12:16:56.817" v="2092" actId="478"/>
          <ac:grpSpMkLst>
            <pc:docMk/>
            <pc:sldMk cId="2871310904" sldId="400"/>
            <ac:grpSpMk id="18" creationId="{57F01920-639D-4249-A992-F077EAC69ECF}"/>
          </ac:grpSpMkLst>
        </pc:grpChg>
        <pc:grpChg chg="mod">
          <ac:chgData name="James Ludlam" userId="81e56987-ca09-4fa1-84ca-5a9c37bacba7" providerId="ADAL" clId="{8E5744B4-F97E-406F-8800-8EF326B8CCAF}" dt="2021-12-10T12:16:43.105" v="2057"/>
          <ac:grpSpMkLst>
            <pc:docMk/>
            <pc:sldMk cId="2871310904" sldId="400"/>
            <ac:grpSpMk id="31" creationId="{A3632D33-9AC0-4170-BFE4-B32CB99BA892}"/>
          </ac:grpSpMkLst>
        </pc:grpChg>
        <pc:grpChg chg="mod">
          <ac:chgData name="James Ludlam" userId="81e56987-ca09-4fa1-84ca-5a9c37bacba7" providerId="ADAL" clId="{8E5744B4-F97E-406F-8800-8EF326B8CCAF}" dt="2021-12-10T12:16:43.105" v="2057"/>
          <ac:grpSpMkLst>
            <pc:docMk/>
            <pc:sldMk cId="2871310904" sldId="400"/>
            <ac:grpSpMk id="34" creationId="{F7FFA55D-8B66-48F4-A486-31AAF51C1CF7}"/>
          </ac:grpSpMkLst>
        </pc:grpChg>
        <pc:cxnChg chg="mod">
          <ac:chgData name="James Ludlam" userId="81e56987-ca09-4fa1-84ca-5a9c37bacba7" providerId="ADAL" clId="{8E5744B4-F97E-406F-8800-8EF326B8CCAF}" dt="2021-12-10T12:16:43.105" v="2057"/>
          <ac:cxnSpMkLst>
            <pc:docMk/>
            <pc:sldMk cId="2871310904" sldId="400"/>
            <ac:cxnSpMk id="32" creationId="{0893AF27-FE6F-4978-BCEE-DCF064937F1D}"/>
          </ac:cxnSpMkLst>
        </pc:cxnChg>
        <pc:cxnChg chg="mod">
          <ac:chgData name="James Ludlam" userId="81e56987-ca09-4fa1-84ca-5a9c37bacba7" providerId="ADAL" clId="{8E5744B4-F97E-406F-8800-8EF326B8CCAF}" dt="2021-12-10T12:16:43.105" v="2057"/>
          <ac:cxnSpMkLst>
            <pc:docMk/>
            <pc:sldMk cId="2871310904" sldId="400"/>
            <ac:cxnSpMk id="33" creationId="{F8CA1D57-4306-4397-845C-E5BDE4AFABF7}"/>
          </ac:cxnSpMkLst>
        </pc:cxnChg>
      </pc:sldChg>
      <pc:sldChg chg="addSp delSp modSp add mod">
        <pc:chgData name="James Ludlam" userId="81e56987-ca09-4fa1-84ca-5a9c37bacba7" providerId="ADAL" clId="{8E5744B4-F97E-406F-8800-8EF326B8CCAF}" dt="2021-12-13T13:31:50.992" v="5237" actId="20577"/>
        <pc:sldMkLst>
          <pc:docMk/>
          <pc:sldMk cId="2069213482" sldId="401"/>
        </pc:sldMkLst>
        <pc:spChg chg="add mod">
          <ac:chgData name="James Ludlam" userId="81e56987-ca09-4fa1-84ca-5a9c37bacba7" providerId="ADAL" clId="{8E5744B4-F97E-406F-8800-8EF326B8CCAF}" dt="2021-12-13T13:30:50.508" v="5184" actId="1076"/>
          <ac:spMkLst>
            <pc:docMk/>
            <pc:sldMk cId="2069213482" sldId="401"/>
            <ac:spMk id="2" creationId="{DC0FFCC5-7D1B-4429-B494-835F7168B75B}"/>
          </ac:spMkLst>
        </pc:spChg>
        <pc:spChg chg="add mod">
          <ac:chgData name="James Ludlam" userId="81e56987-ca09-4fa1-84ca-5a9c37bacba7" providerId="ADAL" clId="{8E5744B4-F97E-406F-8800-8EF326B8CCAF}" dt="2021-12-13T13:31:50.992" v="5237" actId="20577"/>
          <ac:spMkLst>
            <pc:docMk/>
            <pc:sldMk cId="2069213482" sldId="401"/>
            <ac:spMk id="3" creationId="{19E97B7C-6B70-4C6B-B85E-759C8FFF0503}"/>
          </ac:spMkLst>
        </pc:spChg>
        <pc:spChg chg="mod">
          <ac:chgData name="James Ludlam" userId="81e56987-ca09-4fa1-84ca-5a9c37bacba7" providerId="ADAL" clId="{8E5744B4-F97E-406F-8800-8EF326B8CCAF}" dt="2021-12-13T11:09:53.589" v="4460" actId="6549"/>
          <ac:spMkLst>
            <pc:docMk/>
            <pc:sldMk cId="2069213482" sldId="401"/>
            <ac:spMk id="5" creationId="{B47B2D28-9667-49A4-B96A-6B48F15D0F80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26" creationId="{E8636AC2-8A11-4143-AA86-0817CF8635A5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27" creationId="{37B173F4-27B9-4F56-A690-6F35C501984A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29" creationId="{3E1FB508-2479-4AB1-93CD-7435CD30D5EB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30" creationId="{AFED4F71-AF92-4E79-90FB-031247EBC973}"/>
          </ac:spMkLst>
        </pc:spChg>
        <pc:spChg chg="mod">
          <ac:chgData name="James Ludlam" userId="81e56987-ca09-4fa1-84ca-5a9c37bacba7" providerId="ADAL" clId="{8E5744B4-F97E-406F-8800-8EF326B8CCAF}" dt="2021-12-10T13:12:13.792" v="3412" actId="207"/>
          <ac:spMkLst>
            <pc:docMk/>
            <pc:sldMk cId="2069213482" sldId="401"/>
            <ac:spMk id="41" creationId="{B481654D-BA50-493B-9A53-F18D0F08CEAB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46" creationId="{0B4A8E5B-13FF-48B8-A4B6-53D22B3CD93D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47" creationId="{3FC5C88F-EB43-46A8-88EB-F07CAC4096A1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48" creationId="{711CA1B2-5442-4F88-8FE5-C6EFAE3A54FC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49" creationId="{7E8BF5F1-1FAC-4A6F-9997-5AA54C702350}"/>
          </ac:spMkLst>
        </pc:spChg>
        <pc:spChg chg="mod ord">
          <ac:chgData name="James Ludlam" userId="81e56987-ca09-4fa1-84ca-5a9c37bacba7" providerId="ADAL" clId="{8E5744B4-F97E-406F-8800-8EF326B8CCAF}" dt="2021-12-13T09:53:21.589" v="4237" actId="166"/>
          <ac:spMkLst>
            <pc:docMk/>
            <pc:sldMk cId="2069213482" sldId="401"/>
            <ac:spMk id="50" creationId="{E3E24DA5-EDCC-42F1-80BC-596D24BF7D43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51" creationId="{458EA8BC-350A-499A-953B-4E5A1BAD03F4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52" creationId="{EBFACFD6-6CCA-4600-A40B-A0334DAF644C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53" creationId="{6099AE0F-EDF3-4A34-A8A2-FE103E42574B}"/>
          </ac:spMkLst>
        </pc:spChg>
        <pc:spChg chg="mod">
          <ac:chgData name="James Ludlam" userId="81e56987-ca09-4fa1-84ca-5a9c37bacba7" providerId="ADAL" clId="{8E5744B4-F97E-406F-8800-8EF326B8CCAF}" dt="2021-12-13T09:52:38.970" v="4231"/>
          <ac:spMkLst>
            <pc:docMk/>
            <pc:sldMk cId="2069213482" sldId="401"/>
            <ac:spMk id="54" creationId="{56F5CEE7-29AB-4D04-B8F8-0022DF15003B}"/>
          </ac:spMkLst>
        </pc:spChg>
        <pc:grpChg chg="del ord">
          <ac:chgData name="James Ludlam" userId="81e56987-ca09-4fa1-84ca-5a9c37bacba7" providerId="ADAL" clId="{8E5744B4-F97E-406F-8800-8EF326B8CCAF}" dt="2021-12-13T09:52:55.234" v="4235" actId="478"/>
          <ac:grpSpMkLst>
            <pc:docMk/>
            <pc:sldMk cId="2069213482" sldId="401"/>
            <ac:grpSpMk id="17" creationId="{B65509A3-DED9-428B-ADF1-CC8B39DAE504}"/>
          </ac:grpSpMkLst>
        </pc:grpChg>
        <pc:grpChg chg="add mod ord">
          <ac:chgData name="James Ludlam" userId="81e56987-ca09-4fa1-84ca-5a9c37bacba7" providerId="ADAL" clId="{8E5744B4-F97E-406F-8800-8EF326B8CCAF}" dt="2021-12-13T09:52:52.185" v="4234" actId="167"/>
          <ac:grpSpMkLst>
            <pc:docMk/>
            <pc:sldMk cId="2069213482" sldId="401"/>
            <ac:grpSpMk id="20" creationId="{7B0D6422-C5AE-416C-9F03-2E02C672EB65}"/>
          </ac:grpSpMkLst>
        </pc:grpChg>
        <pc:grpChg chg="mod">
          <ac:chgData name="James Ludlam" userId="81e56987-ca09-4fa1-84ca-5a9c37bacba7" providerId="ADAL" clId="{8E5744B4-F97E-406F-8800-8EF326B8CCAF}" dt="2021-12-13T09:52:38.970" v="4231"/>
          <ac:grpSpMkLst>
            <pc:docMk/>
            <pc:sldMk cId="2069213482" sldId="401"/>
            <ac:grpSpMk id="21" creationId="{BFC23D29-E7F3-4390-B944-179F3B97855E}"/>
          </ac:grpSpMkLst>
        </pc:grpChg>
        <pc:grpChg chg="mod">
          <ac:chgData name="James Ludlam" userId="81e56987-ca09-4fa1-84ca-5a9c37bacba7" providerId="ADAL" clId="{8E5744B4-F97E-406F-8800-8EF326B8CCAF}" dt="2021-12-13T09:52:38.970" v="4231"/>
          <ac:grpSpMkLst>
            <pc:docMk/>
            <pc:sldMk cId="2069213482" sldId="401"/>
            <ac:grpSpMk id="28" creationId="{B3C677A9-67DA-4B84-9383-3A5EF4992EB0}"/>
          </ac:grpSpMkLst>
        </pc:grpChg>
        <pc:cxnChg chg="mod">
          <ac:chgData name="James Ludlam" userId="81e56987-ca09-4fa1-84ca-5a9c37bacba7" providerId="ADAL" clId="{8E5744B4-F97E-406F-8800-8EF326B8CCAF}" dt="2021-12-13T09:52:38.970" v="4231"/>
          <ac:cxnSpMkLst>
            <pc:docMk/>
            <pc:sldMk cId="2069213482" sldId="401"/>
            <ac:cxnSpMk id="22" creationId="{748C68B9-23CA-4FFA-B34A-3FE5194E6CED}"/>
          </ac:cxnSpMkLst>
        </pc:cxnChg>
        <pc:cxnChg chg="mod ord">
          <ac:chgData name="James Ludlam" userId="81e56987-ca09-4fa1-84ca-5a9c37bacba7" providerId="ADAL" clId="{8E5744B4-F97E-406F-8800-8EF326B8CCAF}" dt="2021-12-13T09:53:26.784" v="4238" actId="167"/>
          <ac:cxnSpMkLst>
            <pc:docMk/>
            <pc:sldMk cId="2069213482" sldId="401"/>
            <ac:cxnSpMk id="23" creationId="{1D5296FE-FD72-4463-B5C5-8695A5407224}"/>
          </ac:cxnSpMkLst>
        </pc:cxnChg>
        <pc:cxnChg chg="mod">
          <ac:chgData name="James Ludlam" userId="81e56987-ca09-4fa1-84ca-5a9c37bacba7" providerId="ADAL" clId="{8E5744B4-F97E-406F-8800-8EF326B8CCAF}" dt="2021-12-13T09:52:38.970" v="4231"/>
          <ac:cxnSpMkLst>
            <pc:docMk/>
            <pc:sldMk cId="2069213482" sldId="401"/>
            <ac:cxnSpMk id="24" creationId="{EF1EE5A2-4F08-4B65-93E8-A70FB5C80A76}"/>
          </ac:cxnSpMkLst>
        </pc:cxnChg>
        <pc:cxnChg chg="mod">
          <ac:chgData name="James Ludlam" userId="81e56987-ca09-4fa1-84ca-5a9c37bacba7" providerId="ADAL" clId="{8E5744B4-F97E-406F-8800-8EF326B8CCAF}" dt="2021-12-13T09:52:38.970" v="4231"/>
          <ac:cxnSpMkLst>
            <pc:docMk/>
            <pc:sldMk cId="2069213482" sldId="401"/>
            <ac:cxnSpMk id="25" creationId="{BA96B2AF-5755-483F-B658-3DD502EF5B11}"/>
          </ac:cxnSpMkLst>
        </pc:cxnChg>
        <pc:cxnChg chg="mod">
          <ac:chgData name="James Ludlam" userId="81e56987-ca09-4fa1-84ca-5a9c37bacba7" providerId="ADAL" clId="{8E5744B4-F97E-406F-8800-8EF326B8CCAF}" dt="2021-12-13T09:52:55.234" v="4235" actId="478"/>
          <ac:cxnSpMkLst>
            <pc:docMk/>
            <pc:sldMk cId="2069213482" sldId="401"/>
            <ac:cxnSpMk id="32" creationId="{0893AF27-FE6F-4978-BCEE-DCF064937F1D}"/>
          </ac:cxnSpMkLst>
        </pc:cxnChg>
      </pc:sldChg>
      <pc:sldChg chg="addSp delSp modSp add mod">
        <pc:chgData name="James Ludlam" userId="81e56987-ca09-4fa1-84ca-5a9c37bacba7" providerId="ADAL" clId="{8E5744B4-F97E-406F-8800-8EF326B8CCAF}" dt="2021-12-13T11:09:49.105" v="4459" actId="20577"/>
        <pc:sldMkLst>
          <pc:docMk/>
          <pc:sldMk cId="3087681561" sldId="402"/>
        </pc:sldMkLst>
        <pc:spChg chg="mod">
          <ac:chgData name="James Ludlam" userId="81e56987-ca09-4fa1-84ca-5a9c37bacba7" providerId="ADAL" clId="{8E5744B4-F97E-406F-8800-8EF326B8CCAF}" dt="2021-12-13T11:09:49.105" v="4459" actId="20577"/>
          <ac:spMkLst>
            <pc:docMk/>
            <pc:sldMk cId="3087681561" sldId="402"/>
            <ac:spMk id="5" creationId="{B47B2D28-9667-49A4-B96A-6B48F15D0F80}"/>
          </ac:spMkLst>
        </pc:spChg>
        <pc:spChg chg="mod">
          <ac:chgData name="James Ludlam" userId="81e56987-ca09-4fa1-84ca-5a9c37bacba7" providerId="ADAL" clId="{8E5744B4-F97E-406F-8800-8EF326B8CCAF}" dt="2021-12-13T09:54:43.455" v="4273" actId="1076"/>
          <ac:spMkLst>
            <pc:docMk/>
            <pc:sldMk cId="3087681561" sldId="402"/>
            <ac:spMk id="10" creationId="{ACDD6470-61DA-452F-A62C-3D0875EBDFF9}"/>
          </ac:spMkLst>
        </pc:spChg>
        <pc:spChg chg="mod">
          <ac:chgData name="James Ludlam" userId="81e56987-ca09-4fa1-84ca-5a9c37bacba7" providerId="ADAL" clId="{8E5744B4-F97E-406F-8800-8EF326B8CCAF}" dt="2021-12-13T09:55:47.537" v="4352" actId="1035"/>
          <ac:spMkLst>
            <pc:docMk/>
            <pc:sldMk cId="3087681561" sldId="402"/>
            <ac:spMk id="24" creationId="{C83C526C-8B03-4FEF-B24E-AECAFBA5B5D1}"/>
          </ac:spMkLst>
        </pc:spChg>
        <pc:spChg chg="mod">
          <ac:chgData name="James Ludlam" userId="81e56987-ca09-4fa1-84ca-5a9c37bacba7" providerId="ADAL" clId="{8E5744B4-F97E-406F-8800-8EF326B8CCAF}" dt="2021-12-13T09:54:34.626" v="4269"/>
          <ac:spMkLst>
            <pc:docMk/>
            <pc:sldMk cId="3087681561" sldId="402"/>
            <ac:spMk id="25" creationId="{82E972F0-5B33-48ED-9429-88F6F4B16157}"/>
          </ac:spMkLst>
        </pc:spChg>
        <pc:spChg chg="mod">
          <ac:chgData name="James Ludlam" userId="81e56987-ca09-4fa1-84ca-5a9c37bacba7" providerId="ADAL" clId="{8E5744B4-F97E-406F-8800-8EF326B8CCAF}" dt="2021-12-13T09:55:40.737" v="4335" actId="1036"/>
          <ac:spMkLst>
            <pc:docMk/>
            <pc:sldMk cId="3087681561" sldId="402"/>
            <ac:spMk id="26" creationId="{0D8946B2-C9F4-4E88-A3DF-7CACE47ACB8B}"/>
          </ac:spMkLst>
        </pc:spChg>
        <pc:spChg chg="mod">
          <ac:chgData name="James Ludlam" userId="81e56987-ca09-4fa1-84ca-5a9c37bacba7" providerId="ADAL" clId="{8E5744B4-F97E-406F-8800-8EF326B8CCAF}" dt="2021-12-13T09:54:34.626" v="4269"/>
          <ac:spMkLst>
            <pc:docMk/>
            <pc:sldMk cId="3087681561" sldId="402"/>
            <ac:spMk id="27" creationId="{B56CBB3F-B18F-4AA5-A50D-49A8D779BB3E}"/>
          </ac:spMkLst>
        </pc:spChg>
        <pc:spChg chg="mod">
          <ac:chgData name="James Ludlam" userId="81e56987-ca09-4fa1-84ca-5a9c37bacba7" providerId="ADAL" clId="{8E5744B4-F97E-406F-8800-8EF326B8CCAF}" dt="2021-12-13T09:54:34.626" v="4269"/>
          <ac:spMkLst>
            <pc:docMk/>
            <pc:sldMk cId="3087681561" sldId="402"/>
            <ac:spMk id="28" creationId="{B284A10C-5572-4D94-AA80-9C0C78E10240}"/>
          </ac:spMkLst>
        </pc:spChg>
        <pc:spChg chg="mod">
          <ac:chgData name="James Ludlam" userId="81e56987-ca09-4fa1-84ca-5a9c37bacba7" providerId="ADAL" clId="{8E5744B4-F97E-406F-8800-8EF326B8CCAF}" dt="2021-12-10T13:12:26.952" v="3413" actId="207"/>
          <ac:spMkLst>
            <pc:docMk/>
            <pc:sldMk cId="3087681561" sldId="402"/>
            <ac:spMk id="41" creationId="{B481654D-BA50-493B-9A53-F18D0F08CEAB}"/>
          </ac:spMkLst>
        </pc:spChg>
        <pc:spChg chg="mod">
          <ac:chgData name="James Ludlam" userId="81e56987-ca09-4fa1-84ca-5a9c37bacba7" providerId="ADAL" clId="{8E5744B4-F97E-406F-8800-8EF326B8CCAF}" dt="2021-12-13T09:56:14.803" v="4354" actId="1036"/>
          <ac:spMkLst>
            <pc:docMk/>
            <pc:sldMk cId="3087681561" sldId="402"/>
            <ac:spMk id="46" creationId="{A75EF621-84C3-4DAA-9C45-D07E5EADC0EC}"/>
          </ac:spMkLst>
        </pc:spChg>
        <pc:spChg chg="mod">
          <ac:chgData name="James Ludlam" userId="81e56987-ca09-4fa1-84ca-5a9c37bacba7" providerId="ADAL" clId="{8E5744B4-F97E-406F-8800-8EF326B8CCAF}" dt="2021-12-13T09:54:34.626" v="4269"/>
          <ac:spMkLst>
            <pc:docMk/>
            <pc:sldMk cId="3087681561" sldId="402"/>
            <ac:spMk id="47" creationId="{998C9DAA-35E6-4A8F-95F0-91A6DE0AC319}"/>
          </ac:spMkLst>
        </pc:spChg>
        <pc:spChg chg="mod">
          <ac:chgData name="James Ludlam" userId="81e56987-ca09-4fa1-84ca-5a9c37bacba7" providerId="ADAL" clId="{8E5744B4-F97E-406F-8800-8EF326B8CCAF}" dt="2021-12-13T09:54:34.626" v="4269"/>
          <ac:spMkLst>
            <pc:docMk/>
            <pc:sldMk cId="3087681561" sldId="402"/>
            <ac:spMk id="48" creationId="{3D07B07F-DD37-4A77-842F-D7EBEF1E867A}"/>
          </ac:spMkLst>
        </pc:spChg>
        <pc:spChg chg="mod">
          <ac:chgData name="James Ludlam" userId="81e56987-ca09-4fa1-84ca-5a9c37bacba7" providerId="ADAL" clId="{8E5744B4-F97E-406F-8800-8EF326B8CCAF}" dt="2021-12-13T09:55:26.783" v="4298" actId="1036"/>
          <ac:spMkLst>
            <pc:docMk/>
            <pc:sldMk cId="3087681561" sldId="402"/>
            <ac:spMk id="49" creationId="{C81E32BB-E7D0-4EF8-BA38-005F91FE0139}"/>
          </ac:spMkLst>
        </pc:spChg>
        <pc:spChg chg="mod">
          <ac:chgData name="James Ludlam" userId="81e56987-ca09-4fa1-84ca-5a9c37bacba7" providerId="ADAL" clId="{8E5744B4-F97E-406F-8800-8EF326B8CCAF}" dt="2021-12-13T09:54:34.626" v="4269"/>
          <ac:spMkLst>
            <pc:docMk/>
            <pc:sldMk cId="3087681561" sldId="402"/>
            <ac:spMk id="50" creationId="{27592D67-A054-475F-B9D6-2F3D66E3AA3F}"/>
          </ac:spMkLst>
        </pc:spChg>
        <pc:spChg chg="add del mod topLvl">
          <ac:chgData name="James Ludlam" userId="81e56987-ca09-4fa1-84ca-5a9c37bacba7" providerId="ADAL" clId="{8E5744B4-F97E-406F-8800-8EF326B8CCAF}" dt="2021-12-13T09:56:50.623" v="4377" actId="478"/>
          <ac:spMkLst>
            <pc:docMk/>
            <pc:sldMk cId="3087681561" sldId="402"/>
            <ac:spMk id="51" creationId="{1415539A-1DBC-4B1E-B385-AE2D6A24C037}"/>
          </ac:spMkLst>
        </pc:spChg>
        <pc:spChg chg="add mod">
          <ac:chgData name="James Ludlam" userId="81e56987-ca09-4fa1-84ca-5a9c37bacba7" providerId="ADAL" clId="{8E5744B4-F97E-406F-8800-8EF326B8CCAF}" dt="2021-12-13T09:56:30.913" v="4372" actId="1038"/>
          <ac:spMkLst>
            <pc:docMk/>
            <pc:sldMk cId="3087681561" sldId="402"/>
            <ac:spMk id="52" creationId="{4EE115F6-B628-4956-BDC8-EBACB7289B82}"/>
          </ac:spMkLst>
        </pc:spChg>
        <pc:spChg chg="add mod">
          <ac:chgData name="James Ludlam" userId="81e56987-ca09-4fa1-84ca-5a9c37bacba7" providerId="ADAL" clId="{8E5744B4-F97E-406F-8800-8EF326B8CCAF}" dt="2021-12-13T09:57:09.923" v="4389" actId="1037"/>
          <ac:spMkLst>
            <pc:docMk/>
            <pc:sldMk cId="3087681561" sldId="402"/>
            <ac:spMk id="53" creationId="{29D37C10-0159-4B5F-BBAE-30C8943CC6EA}"/>
          </ac:spMkLst>
        </pc:spChg>
        <pc:grpChg chg="add del mod">
          <ac:chgData name="James Ludlam" userId="81e56987-ca09-4fa1-84ca-5a9c37bacba7" providerId="ADAL" clId="{8E5744B4-F97E-406F-8800-8EF326B8CCAF}" dt="2021-12-13T09:56:50.623" v="4377" actId="478"/>
          <ac:grpSpMkLst>
            <pc:docMk/>
            <pc:sldMk cId="3087681561" sldId="402"/>
            <ac:grpSpMk id="2" creationId="{31F87EC6-1286-47E8-98D6-EAE6355524F1}"/>
          </ac:grpSpMkLst>
        </pc:grpChg>
        <pc:grpChg chg="add mod">
          <ac:chgData name="James Ludlam" userId="81e56987-ca09-4fa1-84ca-5a9c37bacba7" providerId="ADAL" clId="{8E5744B4-F97E-406F-8800-8EF326B8CCAF}" dt="2021-12-13T09:55:12.749" v="4278" actId="1076"/>
          <ac:grpSpMkLst>
            <pc:docMk/>
            <pc:sldMk cId="3087681561" sldId="402"/>
            <ac:grpSpMk id="3" creationId="{CE606795-215B-4B6B-99E8-AF6DDDBE1795}"/>
          </ac:grpSpMkLst>
        </pc:grpChg>
        <pc:grpChg chg="del">
          <ac:chgData name="James Ludlam" userId="81e56987-ca09-4fa1-84ca-5a9c37bacba7" providerId="ADAL" clId="{8E5744B4-F97E-406F-8800-8EF326B8CCAF}" dt="2021-12-13T09:53:51.949" v="4239" actId="478"/>
          <ac:grpSpMkLst>
            <pc:docMk/>
            <pc:sldMk cId="3087681561" sldId="402"/>
            <ac:grpSpMk id="17" creationId="{B65509A3-DED9-428B-ADF1-CC8B39DAE504}"/>
          </ac:grpSpMkLst>
        </pc:grpChg>
        <pc:grpChg chg="add mod topLvl">
          <ac:chgData name="James Ludlam" userId="81e56987-ca09-4fa1-84ca-5a9c37bacba7" providerId="ADAL" clId="{8E5744B4-F97E-406F-8800-8EF326B8CCAF}" dt="2021-12-13T09:56:50.623" v="4377" actId="478"/>
          <ac:grpSpMkLst>
            <pc:docMk/>
            <pc:sldMk cId="3087681561" sldId="402"/>
            <ac:grpSpMk id="22" creationId="{AFC2A6C0-12A4-4004-A46B-BDFA8A43A940}"/>
          </ac:grpSpMkLst>
        </pc:grpChg>
        <pc:grpChg chg="add mod">
          <ac:chgData name="James Ludlam" userId="81e56987-ca09-4fa1-84ca-5a9c37bacba7" providerId="ADAL" clId="{8E5744B4-F97E-406F-8800-8EF326B8CCAF}" dt="2021-12-13T09:54:56.754" v="4275" actId="164"/>
          <ac:grpSpMkLst>
            <pc:docMk/>
            <pc:sldMk cId="3087681561" sldId="402"/>
            <ac:grpSpMk id="29" creationId="{BA6544D7-5FAC-4577-8CFA-26A3D25D3C62}"/>
          </ac:grpSpMkLst>
        </pc:grpChg>
        <pc:picChg chg="add del mod">
          <ac:chgData name="James Ludlam" userId="81e56987-ca09-4fa1-84ca-5a9c37bacba7" providerId="ADAL" clId="{8E5744B4-F97E-406F-8800-8EF326B8CCAF}" dt="2021-12-13T09:54:31.900" v="4267" actId="478"/>
          <ac:picMkLst>
            <pc:docMk/>
            <pc:sldMk cId="3087681561" sldId="402"/>
            <ac:picMk id="20" creationId="{BAD10D72-6922-4C41-B455-C47C29E25832}"/>
          </ac:picMkLst>
        </pc:picChg>
        <pc:picChg chg="add del mod">
          <ac:chgData name="James Ludlam" userId="81e56987-ca09-4fa1-84ca-5a9c37bacba7" providerId="ADAL" clId="{8E5744B4-F97E-406F-8800-8EF326B8CCAF}" dt="2021-12-13T09:54:33.193" v="4268" actId="478"/>
          <ac:picMkLst>
            <pc:docMk/>
            <pc:sldMk cId="3087681561" sldId="402"/>
            <ac:picMk id="21" creationId="{19C9DA7C-18F2-4845-A451-BAC479A6830D}"/>
          </ac:picMkLst>
        </pc:picChg>
        <pc:picChg chg="mod">
          <ac:chgData name="James Ludlam" userId="81e56987-ca09-4fa1-84ca-5a9c37bacba7" providerId="ADAL" clId="{8E5744B4-F97E-406F-8800-8EF326B8CCAF}" dt="2021-12-13T09:54:34.626" v="4269"/>
          <ac:picMkLst>
            <pc:docMk/>
            <pc:sldMk cId="3087681561" sldId="402"/>
            <ac:picMk id="23" creationId="{76660B7B-91AF-48E7-8C9D-853593BE54D4}"/>
          </ac:picMkLst>
        </pc:picChg>
        <pc:picChg chg="mod">
          <ac:chgData name="James Ludlam" userId="81e56987-ca09-4fa1-84ca-5a9c37bacba7" providerId="ADAL" clId="{8E5744B4-F97E-406F-8800-8EF326B8CCAF}" dt="2021-12-13T09:54:34.626" v="4269"/>
          <ac:picMkLst>
            <pc:docMk/>
            <pc:sldMk cId="3087681561" sldId="402"/>
            <ac:picMk id="30" creationId="{C4971B51-F072-4C6A-8465-3DEC56B8349D}"/>
          </ac:picMkLst>
        </pc:picChg>
        <pc:cxnChg chg="mod">
          <ac:chgData name="James Ludlam" userId="81e56987-ca09-4fa1-84ca-5a9c37bacba7" providerId="ADAL" clId="{8E5744B4-F97E-406F-8800-8EF326B8CCAF}" dt="2021-12-13T09:53:51.949" v="4239" actId="478"/>
          <ac:cxnSpMkLst>
            <pc:docMk/>
            <pc:sldMk cId="3087681561" sldId="402"/>
            <ac:cxnSpMk id="32" creationId="{0893AF27-FE6F-4978-BCEE-DCF064937F1D}"/>
          </ac:cxnSpMkLst>
        </pc:cxnChg>
      </pc:sldChg>
      <pc:sldChg chg="addSp delSp modSp add del mod">
        <pc:chgData name="James Ludlam" userId="81e56987-ca09-4fa1-84ca-5a9c37bacba7" providerId="ADAL" clId="{8E5744B4-F97E-406F-8800-8EF326B8CCAF}" dt="2021-12-13T13:17:53.060" v="4956" actId="2696"/>
        <pc:sldMkLst>
          <pc:docMk/>
          <pc:sldMk cId="2741824061" sldId="403"/>
        </pc:sldMkLst>
        <pc:spChg chg="add mod">
          <ac:chgData name="James Ludlam" userId="81e56987-ca09-4fa1-84ca-5a9c37bacba7" providerId="ADAL" clId="{8E5744B4-F97E-406F-8800-8EF326B8CCAF}" dt="2021-12-10T13:13:35.724" v="3424" actId="1038"/>
          <ac:spMkLst>
            <pc:docMk/>
            <pc:sldMk cId="2741824061" sldId="403"/>
            <ac:spMk id="2" creationId="{A5E5DB4B-44F0-4810-B321-C3DEB05CECC5}"/>
          </ac:spMkLst>
        </pc:spChg>
        <pc:spChg chg="del">
          <ac:chgData name="James Ludlam" userId="81e56987-ca09-4fa1-84ca-5a9c37bacba7" providerId="ADAL" clId="{8E5744B4-F97E-406F-8800-8EF326B8CCAF}" dt="2021-12-10T12:20:26.362" v="2197" actId="478"/>
          <ac:spMkLst>
            <pc:docMk/>
            <pc:sldMk cId="2741824061" sldId="403"/>
            <ac:spMk id="5" creationId="{B47B2D28-9667-49A4-B96A-6B48F15D0F80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22" creationId="{F442E53C-A888-45D0-A291-954C4C5F3375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23" creationId="{10077CFD-3EE0-4563-ACE2-B8F4A3B4268A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24" creationId="{D1D27AA0-4AA2-4BA2-8355-6EEF61041418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25" creationId="{5C395037-63CB-4FCB-BFEC-A9D1BE659C09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26" creationId="{3BBEB02A-774E-4915-A855-57F5218DB25D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29" creationId="{CD091B09-94F3-4E74-BCC7-557DFBD7F2D0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30" creationId="{A626953A-BCDB-458F-863D-6F11B4FA5F4A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46" creationId="{A4341EDB-D66E-4AF4-B2C1-8C7E22CE9792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47" creationId="{0C933C22-C089-4DB2-B094-9DF50145DD93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48" creationId="{14DA78F2-A94C-4ADC-9844-C4A89D8F5783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1" creationId="{630F32E2-B9BC-4AB1-B142-CF641F38FFFA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2" creationId="{B1E4E6FA-57C3-462A-8B6F-0FAFFCA28D65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3" creationId="{241728EB-B5BE-4EC4-A18F-333A2CA42ECD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4" creationId="{C08D8F81-3B48-4321-B0DD-2C8CC2B52F30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5" creationId="{73D02578-9D2A-49B8-A280-2BBEE2CF7EE9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8" creationId="{D5A85AF9-5E53-4CC3-855C-763F38858555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59" creationId="{947E2E14-EBF3-4BDF-93FA-74235082AD54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60" creationId="{E7889438-FD11-459E-9DCB-33EE94CFE9AA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61" creationId="{DEF60A15-B407-4DD1-ADFF-37483D225580}"/>
          </ac:spMkLst>
        </pc:spChg>
        <pc:spChg chg="mod">
          <ac:chgData name="James Ludlam" userId="81e56987-ca09-4fa1-84ca-5a9c37bacba7" providerId="ADAL" clId="{8E5744B4-F97E-406F-8800-8EF326B8CCAF}" dt="2021-12-10T12:20:26.708" v="2198"/>
          <ac:spMkLst>
            <pc:docMk/>
            <pc:sldMk cId="2741824061" sldId="403"/>
            <ac:spMk id="62" creationId="{D2B4D47C-9436-46E3-B866-ED16537DB191}"/>
          </ac:spMkLst>
        </pc:spChg>
        <pc:spChg chg="add mod">
          <ac:chgData name="James Ludlam" userId="81e56987-ca09-4fa1-84ca-5a9c37bacba7" providerId="ADAL" clId="{8E5744B4-F97E-406F-8800-8EF326B8CCAF}" dt="2021-12-13T11:09:42.846" v="4458" actId="20577"/>
          <ac:spMkLst>
            <pc:docMk/>
            <pc:sldMk cId="2741824061" sldId="403"/>
            <ac:spMk id="63" creationId="{D44C4F8E-EF15-4020-85CD-34B3D8903A95}"/>
          </ac:spMkLst>
        </pc:spChg>
        <pc:spChg chg="add mod">
          <ac:chgData name="James Ludlam" userId="81e56987-ca09-4fa1-84ca-5a9c37bacba7" providerId="ADAL" clId="{8E5744B4-F97E-406F-8800-8EF326B8CCAF}" dt="2021-12-10T13:13:52.973" v="3570" actId="1035"/>
          <ac:spMkLst>
            <pc:docMk/>
            <pc:sldMk cId="2741824061" sldId="403"/>
            <ac:spMk id="64" creationId="{9FB10A5D-1841-4AFE-AC91-192139D5C992}"/>
          </ac:spMkLst>
        </pc:spChg>
        <pc:spChg chg="add mod">
          <ac:chgData name="James Ludlam" userId="81e56987-ca09-4fa1-84ca-5a9c37bacba7" providerId="ADAL" clId="{8E5744B4-F97E-406F-8800-8EF326B8CCAF}" dt="2021-12-10T13:14:27.502" v="3740" actId="1035"/>
          <ac:spMkLst>
            <pc:docMk/>
            <pc:sldMk cId="2741824061" sldId="403"/>
            <ac:spMk id="65" creationId="{6ECA1371-EBC0-4604-A622-F9C297097CDA}"/>
          </ac:spMkLst>
        </pc:spChg>
        <pc:spChg chg="add mod">
          <ac:chgData name="James Ludlam" userId="81e56987-ca09-4fa1-84ca-5a9c37bacba7" providerId="ADAL" clId="{8E5744B4-F97E-406F-8800-8EF326B8CCAF}" dt="2021-12-10T13:15:00.193" v="3853" actId="1037"/>
          <ac:spMkLst>
            <pc:docMk/>
            <pc:sldMk cId="2741824061" sldId="403"/>
            <ac:spMk id="66" creationId="{77DFE1BE-0E81-40C5-9DC3-E819DF7A564B}"/>
          </ac:spMkLst>
        </pc:spChg>
        <pc:grpChg chg="del">
          <ac:chgData name="James Ludlam" userId="81e56987-ca09-4fa1-84ca-5a9c37bacba7" providerId="ADAL" clId="{8E5744B4-F97E-406F-8800-8EF326B8CCAF}" dt="2021-12-10T12:20:21.140" v="2196" actId="478"/>
          <ac:grpSpMkLst>
            <pc:docMk/>
            <pc:sldMk cId="2741824061" sldId="403"/>
            <ac:grpSpMk id="17" creationId="{B65509A3-DED9-428B-ADF1-CC8B39DAE504}"/>
          </ac:grpSpMkLst>
        </pc:grpChg>
        <pc:grpChg chg="add mod">
          <ac:chgData name="James Ludlam" userId="81e56987-ca09-4fa1-84ca-5a9c37bacba7" providerId="ADAL" clId="{8E5744B4-F97E-406F-8800-8EF326B8CCAF}" dt="2021-12-10T12:21:04.748" v="2229" actId="1036"/>
          <ac:grpSpMkLst>
            <pc:docMk/>
            <pc:sldMk cId="2741824061" sldId="403"/>
            <ac:grpSpMk id="20" creationId="{6E37474B-5BCF-4DED-BDCB-90EAA5CB135C}"/>
          </ac:grpSpMkLst>
        </pc:grpChg>
        <pc:grpChg chg="add mod">
          <ac:chgData name="James Ludlam" userId="81e56987-ca09-4fa1-84ca-5a9c37bacba7" providerId="ADAL" clId="{8E5744B4-F97E-406F-8800-8EF326B8CCAF}" dt="2021-12-10T12:21:04.748" v="2229" actId="1036"/>
          <ac:grpSpMkLst>
            <pc:docMk/>
            <pc:sldMk cId="2741824061" sldId="403"/>
            <ac:grpSpMk id="27" creationId="{3A2E826A-A754-4273-B515-7F9BAC18007B}"/>
          </ac:grpSpMkLst>
        </pc:grpChg>
        <pc:grpChg chg="add mod">
          <ac:chgData name="James Ludlam" userId="81e56987-ca09-4fa1-84ca-5a9c37bacba7" providerId="ADAL" clId="{8E5744B4-F97E-406F-8800-8EF326B8CCAF}" dt="2021-12-10T12:21:04.748" v="2229" actId="1036"/>
          <ac:grpSpMkLst>
            <pc:docMk/>
            <pc:sldMk cId="2741824061" sldId="403"/>
            <ac:grpSpMk id="49" creationId="{D4CFDBAD-B40D-4CF4-8319-D56867D201D7}"/>
          </ac:grpSpMkLst>
        </pc:grpChg>
        <pc:grpChg chg="add mod">
          <ac:chgData name="James Ludlam" userId="81e56987-ca09-4fa1-84ca-5a9c37bacba7" providerId="ADAL" clId="{8E5744B4-F97E-406F-8800-8EF326B8CCAF}" dt="2021-12-10T12:21:04.748" v="2229" actId="1036"/>
          <ac:grpSpMkLst>
            <pc:docMk/>
            <pc:sldMk cId="2741824061" sldId="403"/>
            <ac:grpSpMk id="56" creationId="{74406544-5F1B-41AD-9101-79B09D75953B}"/>
          </ac:grpSpMkLst>
        </pc:grpChg>
        <pc:picChg chg="mod">
          <ac:chgData name="James Ludlam" userId="81e56987-ca09-4fa1-84ca-5a9c37bacba7" providerId="ADAL" clId="{8E5744B4-F97E-406F-8800-8EF326B8CCAF}" dt="2021-12-10T12:20:26.708" v="2198"/>
          <ac:picMkLst>
            <pc:docMk/>
            <pc:sldMk cId="2741824061" sldId="403"/>
            <ac:picMk id="21" creationId="{0EC073CE-E16F-4CDF-846E-03F536DCCD66}"/>
          </ac:picMkLst>
        </pc:picChg>
        <pc:picChg chg="mod">
          <ac:chgData name="James Ludlam" userId="81e56987-ca09-4fa1-84ca-5a9c37bacba7" providerId="ADAL" clId="{8E5744B4-F97E-406F-8800-8EF326B8CCAF}" dt="2021-12-10T12:20:26.708" v="2198"/>
          <ac:picMkLst>
            <pc:docMk/>
            <pc:sldMk cId="2741824061" sldId="403"/>
            <ac:picMk id="28" creationId="{0B0D4594-FF8C-47D5-8B02-09C8761A0FA8}"/>
          </ac:picMkLst>
        </pc:picChg>
        <pc:picChg chg="mod">
          <ac:chgData name="James Ludlam" userId="81e56987-ca09-4fa1-84ca-5a9c37bacba7" providerId="ADAL" clId="{8E5744B4-F97E-406F-8800-8EF326B8CCAF}" dt="2021-12-10T12:20:26.708" v="2198"/>
          <ac:picMkLst>
            <pc:docMk/>
            <pc:sldMk cId="2741824061" sldId="403"/>
            <ac:picMk id="50" creationId="{F814CB43-F3C5-441F-BFF7-CC51B630C419}"/>
          </ac:picMkLst>
        </pc:picChg>
        <pc:picChg chg="mod">
          <ac:chgData name="James Ludlam" userId="81e56987-ca09-4fa1-84ca-5a9c37bacba7" providerId="ADAL" clId="{8E5744B4-F97E-406F-8800-8EF326B8CCAF}" dt="2021-12-10T12:20:26.708" v="2198"/>
          <ac:picMkLst>
            <pc:docMk/>
            <pc:sldMk cId="2741824061" sldId="403"/>
            <ac:picMk id="57" creationId="{D5142462-5735-4A45-8BD6-9A5AE8CE2EC4}"/>
          </ac:picMkLst>
        </pc:picChg>
        <pc:cxnChg chg="mod">
          <ac:chgData name="James Ludlam" userId="81e56987-ca09-4fa1-84ca-5a9c37bacba7" providerId="ADAL" clId="{8E5744B4-F97E-406F-8800-8EF326B8CCAF}" dt="2021-12-10T12:20:21.140" v="2196" actId="478"/>
          <ac:cxnSpMkLst>
            <pc:docMk/>
            <pc:sldMk cId="2741824061" sldId="403"/>
            <ac:cxnSpMk id="32" creationId="{0893AF27-FE6F-4978-BCEE-DCF064937F1D}"/>
          </ac:cxnSpMkLst>
        </pc:cxnChg>
      </pc:sldChg>
      <pc:sldChg chg="addSp delSp modSp add del mod">
        <pc:chgData name="James Ludlam" userId="81e56987-ca09-4fa1-84ca-5a9c37bacba7" providerId="ADAL" clId="{8E5744B4-F97E-406F-8800-8EF326B8CCAF}" dt="2021-12-10T12:21:57.870" v="2237" actId="2696"/>
        <pc:sldMkLst>
          <pc:docMk/>
          <pc:sldMk cId="65419944" sldId="404"/>
        </pc:sldMkLst>
        <pc:spChg chg="add del mod">
          <ac:chgData name="James Ludlam" userId="81e56987-ca09-4fa1-84ca-5a9c37bacba7" providerId="ADAL" clId="{8E5744B4-F97E-406F-8800-8EF326B8CCAF}" dt="2021-12-10T12:21:32.856" v="2233" actId="478"/>
          <ac:spMkLst>
            <pc:docMk/>
            <pc:sldMk cId="65419944" sldId="404"/>
            <ac:spMk id="3" creationId="{B3A35702-268B-4ABE-8255-86227878196E}"/>
          </ac:spMkLst>
        </pc:spChg>
        <pc:spChg chg="del">
          <ac:chgData name="James Ludlam" userId="81e56987-ca09-4fa1-84ca-5a9c37bacba7" providerId="ADAL" clId="{8E5744B4-F97E-406F-8800-8EF326B8CCAF}" dt="2021-12-10T12:21:29.022" v="2232" actId="478"/>
          <ac:spMkLst>
            <pc:docMk/>
            <pc:sldMk cId="65419944" sldId="404"/>
            <ac:spMk id="63" creationId="{D44C4F8E-EF15-4020-85CD-34B3D8903A95}"/>
          </ac:spMkLst>
        </pc:spChg>
        <pc:grpChg chg="del">
          <ac:chgData name="James Ludlam" userId="81e56987-ca09-4fa1-84ca-5a9c37bacba7" providerId="ADAL" clId="{8E5744B4-F97E-406F-8800-8EF326B8CCAF}" dt="2021-12-10T12:21:32.856" v="2233" actId="478"/>
          <ac:grpSpMkLst>
            <pc:docMk/>
            <pc:sldMk cId="65419944" sldId="404"/>
            <ac:grpSpMk id="20" creationId="{6E37474B-5BCF-4DED-BDCB-90EAA5CB135C}"/>
          </ac:grpSpMkLst>
        </pc:grpChg>
        <pc:grpChg chg="del">
          <ac:chgData name="James Ludlam" userId="81e56987-ca09-4fa1-84ca-5a9c37bacba7" providerId="ADAL" clId="{8E5744B4-F97E-406F-8800-8EF326B8CCAF}" dt="2021-12-10T12:21:32.856" v="2233" actId="478"/>
          <ac:grpSpMkLst>
            <pc:docMk/>
            <pc:sldMk cId="65419944" sldId="404"/>
            <ac:grpSpMk id="27" creationId="{3A2E826A-A754-4273-B515-7F9BAC18007B}"/>
          </ac:grpSpMkLst>
        </pc:grpChg>
        <pc:grpChg chg="del">
          <ac:chgData name="James Ludlam" userId="81e56987-ca09-4fa1-84ca-5a9c37bacba7" providerId="ADAL" clId="{8E5744B4-F97E-406F-8800-8EF326B8CCAF}" dt="2021-12-10T12:21:29.022" v="2232" actId="478"/>
          <ac:grpSpMkLst>
            <pc:docMk/>
            <pc:sldMk cId="65419944" sldId="404"/>
            <ac:grpSpMk id="49" creationId="{D4CFDBAD-B40D-4CF4-8319-D56867D201D7}"/>
          </ac:grpSpMkLst>
        </pc:grpChg>
        <pc:grpChg chg="del">
          <ac:chgData name="James Ludlam" userId="81e56987-ca09-4fa1-84ca-5a9c37bacba7" providerId="ADAL" clId="{8E5744B4-F97E-406F-8800-8EF326B8CCAF}" dt="2021-12-10T12:21:29.022" v="2232" actId="478"/>
          <ac:grpSpMkLst>
            <pc:docMk/>
            <pc:sldMk cId="65419944" sldId="404"/>
            <ac:grpSpMk id="56" creationId="{74406544-5F1B-41AD-9101-79B09D75953B}"/>
          </ac:grpSpMkLst>
        </pc:grpChg>
      </pc:sldChg>
      <pc:sldChg chg="addSp delSp modSp add mod setBg delDesignElem">
        <pc:chgData name="James Ludlam" userId="81e56987-ca09-4fa1-84ca-5a9c37bacba7" providerId="ADAL" clId="{8E5744B4-F97E-406F-8800-8EF326B8CCAF}" dt="2021-12-10T15:11:20.992" v="3990" actId="1035"/>
        <pc:sldMkLst>
          <pc:docMk/>
          <pc:sldMk cId="3779853316" sldId="405"/>
        </pc:sldMkLst>
        <pc:spChg chg="del">
          <ac:chgData name="James Ludlam" userId="81e56987-ca09-4fa1-84ca-5a9c37bacba7" providerId="ADAL" clId="{8E5744B4-F97E-406F-8800-8EF326B8CCAF}" dt="2021-12-10T12:22:02.666" v="2239" actId="478"/>
          <ac:spMkLst>
            <pc:docMk/>
            <pc:sldMk cId="3779853316" sldId="405"/>
            <ac:spMk id="2" creationId="{DAA2305B-584F-48DB-A9E3-1488229CE895}"/>
          </ac:spMkLst>
        </pc:spChg>
        <pc:spChg chg="add del mod">
          <ac:chgData name="James Ludlam" userId="81e56987-ca09-4fa1-84ca-5a9c37bacba7" providerId="ADAL" clId="{8E5744B4-F97E-406F-8800-8EF326B8CCAF}" dt="2021-12-10T12:22:05.585" v="2240" actId="478"/>
          <ac:spMkLst>
            <pc:docMk/>
            <pc:sldMk cId="3779853316" sldId="405"/>
            <ac:spMk id="4" creationId="{2F7FFCD6-5DE6-4552-A01C-FA61312594CA}"/>
          </ac:spMkLst>
        </pc:spChg>
        <pc:spChg chg="mod">
          <ac:chgData name="James Ludlam" userId="81e56987-ca09-4fa1-84ca-5a9c37bacba7" providerId="ADAL" clId="{8E5744B4-F97E-406F-8800-8EF326B8CCAF}" dt="2021-12-10T12:22:27.443" v="2289" actId="1035"/>
          <ac:spMkLst>
            <pc:docMk/>
            <pc:sldMk cId="3779853316" sldId="405"/>
            <ac:spMk id="5" creationId="{972C8323-CA9D-4A29-A303-FD36F7991568}"/>
          </ac:spMkLst>
        </pc:spChg>
        <pc:spChg chg="add mod">
          <ac:chgData name="James Ludlam" userId="81e56987-ca09-4fa1-84ca-5a9c37bacba7" providerId="ADAL" clId="{8E5744B4-F97E-406F-8800-8EF326B8CCAF}" dt="2021-12-10T13:18:02.317" v="3988" actId="1038"/>
          <ac:spMkLst>
            <pc:docMk/>
            <pc:sldMk cId="3779853316" sldId="405"/>
            <ac:spMk id="6" creationId="{AA8FED8D-5760-4649-988A-3D6120274ECD}"/>
          </ac:spMkLst>
        </pc:spChg>
        <pc:spChg chg="mod">
          <ac:chgData name="James Ludlam" userId="81e56987-ca09-4fa1-84ca-5a9c37bacba7" providerId="ADAL" clId="{8E5744B4-F97E-406F-8800-8EF326B8CCAF}" dt="2021-12-10T12:22:27.443" v="2289" actId="1035"/>
          <ac:spMkLst>
            <pc:docMk/>
            <pc:sldMk cId="3779853316" sldId="405"/>
            <ac:spMk id="11" creationId="{2400C4A1-F256-4CB8-BEA5-1CF1E43AAFB5}"/>
          </ac:spMkLst>
        </pc:spChg>
        <pc:spChg chg="add mod">
          <ac:chgData name="James Ludlam" userId="81e56987-ca09-4fa1-84ca-5a9c37bacba7" providerId="ADAL" clId="{8E5744B4-F97E-406F-8800-8EF326B8CCAF}" dt="2021-12-10T12:21:58.967" v="2238"/>
          <ac:spMkLst>
            <pc:docMk/>
            <pc:sldMk cId="3779853316" sldId="405"/>
            <ac:spMk id="17" creationId="{67B91DE5-E179-4D2C-8736-DB1AC1910D7F}"/>
          </ac:spMkLst>
        </pc:spChg>
        <pc:spChg chg="del">
          <ac:chgData name="James Ludlam" userId="81e56987-ca09-4fa1-84ca-5a9c37bacba7" providerId="ADAL" clId="{8E5744B4-F97E-406F-8800-8EF326B8CCAF}" dt="2021-12-10T12:21:48.866" v="2235"/>
          <ac:spMkLst>
            <pc:docMk/>
            <pc:sldMk cId="3779853316" sldId="405"/>
            <ac:spMk id="19" creationId="{DAF1966E-FD40-4A4A-B61B-C4DF7FA05F06}"/>
          </ac:spMkLst>
        </pc:spChg>
        <pc:spChg chg="del">
          <ac:chgData name="James Ludlam" userId="81e56987-ca09-4fa1-84ca-5a9c37bacba7" providerId="ADAL" clId="{8E5744B4-F97E-406F-8800-8EF326B8CCAF}" dt="2021-12-10T12:21:48.866" v="2235"/>
          <ac:spMkLst>
            <pc:docMk/>
            <pc:sldMk cId="3779853316" sldId="405"/>
            <ac:spMk id="21" creationId="{047BFA19-D45E-416B-A404-7AF2F3F27017}"/>
          </ac:spMkLst>
        </pc:spChg>
        <pc:spChg chg="del">
          <ac:chgData name="James Ludlam" userId="81e56987-ca09-4fa1-84ca-5a9c37bacba7" providerId="ADAL" clId="{8E5744B4-F97E-406F-8800-8EF326B8CCAF}" dt="2021-12-10T12:21:48.866" v="2235"/>
          <ac:spMkLst>
            <pc:docMk/>
            <pc:sldMk cId="3779853316" sldId="405"/>
            <ac:spMk id="23" creationId="{8E0105E7-23DB-4CF2-8258-FF47C7620F6E}"/>
          </ac:spMkLst>
        </pc:spChg>
        <pc:spChg chg="add mod">
          <ac:chgData name="James Ludlam" userId="81e56987-ca09-4fa1-84ca-5a9c37bacba7" providerId="ADAL" clId="{8E5744B4-F97E-406F-8800-8EF326B8CCAF}" dt="2021-12-10T13:18:02.317" v="3988" actId="1038"/>
          <ac:spMkLst>
            <pc:docMk/>
            <pc:sldMk cId="3779853316" sldId="405"/>
            <ac:spMk id="24" creationId="{9DE4D662-AB09-4895-9459-C4838AB05F3A}"/>
          </ac:spMkLst>
        </pc:spChg>
        <pc:spChg chg="del">
          <ac:chgData name="James Ludlam" userId="81e56987-ca09-4fa1-84ca-5a9c37bacba7" providerId="ADAL" clId="{8E5744B4-F97E-406F-8800-8EF326B8CCAF}" dt="2021-12-10T12:21:48.866" v="2235"/>
          <ac:spMkLst>
            <pc:docMk/>
            <pc:sldMk cId="3779853316" sldId="405"/>
            <ac:spMk id="25" creationId="{074B4F7D-14B2-478B-8BF5-01E4E0C5D263}"/>
          </ac:spMkLst>
        </pc:spChg>
        <pc:grpChg chg="mod">
          <ac:chgData name="James Ludlam" userId="81e56987-ca09-4fa1-84ca-5a9c37bacba7" providerId="ADAL" clId="{8E5744B4-F97E-406F-8800-8EF326B8CCAF}" dt="2021-12-10T15:11:20.992" v="3990" actId="1035"/>
          <ac:grpSpMkLst>
            <pc:docMk/>
            <pc:sldMk cId="3779853316" sldId="405"/>
            <ac:grpSpMk id="12" creationId="{46C322D5-8411-493A-A8B6-B40D47A97EE7}"/>
          </ac:grpSpMkLst>
        </pc:grpChg>
        <pc:picChg chg="mod">
          <ac:chgData name="James Ludlam" userId="81e56987-ca09-4fa1-84ca-5a9c37bacba7" providerId="ADAL" clId="{8E5744B4-F97E-406F-8800-8EF326B8CCAF}" dt="2021-12-10T12:22:27.443" v="2289" actId="1035"/>
          <ac:picMkLst>
            <pc:docMk/>
            <pc:sldMk cId="3779853316" sldId="405"/>
            <ac:picMk id="8" creationId="{58B41618-3DEB-4E0D-8D1D-51366598896F}"/>
          </ac:picMkLst>
        </pc:picChg>
        <pc:picChg chg="mod">
          <ac:chgData name="James Ludlam" userId="81e56987-ca09-4fa1-84ca-5a9c37bacba7" providerId="ADAL" clId="{8E5744B4-F97E-406F-8800-8EF326B8CCAF}" dt="2021-12-10T12:22:27.443" v="2289" actId="1035"/>
          <ac:picMkLst>
            <pc:docMk/>
            <pc:sldMk cId="3779853316" sldId="405"/>
            <ac:picMk id="9" creationId="{FA9E8A02-8F55-4926-A795-539BD25218F9}"/>
          </ac:picMkLst>
        </pc:picChg>
        <pc:picChg chg="mod">
          <ac:chgData name="James Ludlam" userId="81e56987-ca09-4fa1-84ca-5a9c37bacba7" providerId="ADAL" clId="{8E5744B4-F97E-406F-8800-8EF326B8CCAF}" dt="2021-12-10T13:18:02.317" v="3988" actId="1038"/>
          <ac:picMkLst>
            <pc:docMk/>
            <pc:sldMk cId="3779853316" sldId="405"/>
            <ac:picMk id="18" creationId="{4B6986CE-76D7-4889-8058-3F9CB99D7B7B}"/>
          </ac:picMkLst>
        </pc:picChg>
        <pc:picChg chg="mod">
          <ac:chgData name="James Ludlam" userId="81e56987-ca09-4fa1-84ca-5a9c37bacba7" providerId="ADAL" clId="{8E5744B4-F97E-406F-8800-8EF326B8CCAF}" dt="2021-12-10T13:18:02.317" v="3988" actId="1038"/>
          <ac:picMkLst>
            <pc:docMk/>
            <pc:sldMk cId="3779853316" sldId="405"/>
            <ac:picMk id="22" creationId="{B5570729-49B1-4ECC-A8DC-5436086A56C4}"/>
          </ac:picMkLst>
        </pc:picChg>
      </pc:sldChg>
      <pc:sldChg chg="addSp delSp modSp mod delDesignElem">
        <pc:chgData name="James Ludlam" userId="81e56987-ca09-4fa1-84ca-5a9c37bacba7" providerId="ADAL" clId="{8E5744B4-F97E-406F-8800-8EF326B8CCAF}" dt="2021-12-13T11:09:33.507" v="4457" actId="6549"/>
        <pc:sldMkLst>
          <pc:docMk/>
          <pc:sldMk cId="1624204398" sldId="406"/>
        </pc:sldMkLst>
        <pc:spChg chg="del">
          <ac:chgData name="James Ludlam" userId="81e56987-ca09-4fa1-84ca-5a9c37bacba7" providerId="ADAL" clId="{8E5744B4-F97E-406F-8800-8EF326B8CCAF}" dt="2021-12-10T12:23:34.433" v="2306" actId="478"/>
          <ac:spMkLst>
            <pc:docMk/>
            <pc:sldMk cId="1624204398" sldId="406"/>
            <ac:spMk id="2" creationId="{D7216A90-5F95-4EB9-941E-B1FD79C73A4D}"/>
          </ac:spMkLst>
        </pc:spChg>
        <pc:spChg chg="mod">
          <ac:chgData name="James Ludlam" userId="81e56987-ca09-4fa1-84ca-5a9c37bacba7" providerId="ADAL" clId="{8E5744B4-F97E-406F-8800-8EF326B8CCAF}" dt="2021-12-13T11:09:33.507" v="4457" actId="6549"/>
          <ac:spMkLst>
            <pc:docMk/>
            <pc:sldMk cId="1624204398" sldId="406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8E5744B4-F97E-406F-8800-8EF326B8CCAF}" dt="2021-12-10T12:23:36.385" v="2307" actId="478"/>
          <ac:spMkLst>
            <pc:docMk/>
            <pc:sldMk cId="1624204398" sldId="406"/>
            <ac:spMk id="5" creationId="{D0AB410F-A752-438D-8685-B2060C44C3F4}"/>
          </ac:spMkLst>
        </pc:spChg>
        <pc:spChg chg="add mod">
          <ac:chgData name="James Ludlam" userId="81e56987-ca09-4fa1-84ca-5a9c37bacba7" providerId="ADAL" clId="{8E5744B4-F97E-406F-8800-8EF326B8CCAF}" dt="2021-12-10T12:23:31.349" v="2305"/>
          <ac:spMkLst>
            <pc:docMk/>
            <pc:sldMk cId="1624204398" sldId="406"/>
            <ac:spMk id="9" creationId="{41B6E090-636F-4846-B073-36A063A9C28E}"/>
          </ac:spMkLst>
        </pc:spChg>
      </pc:sldChg>
      <pc:sldChg chg="addSp delSp modSp add del mod">
        <pc:chgData name="James Ludlam" userId="81e56987-ca09-4fa1-84ca-5a9c37bacba7" providerId="ADAL" clId="{8E5744B4-F97E-406F-8800-8EF326B8CCAF}" dt="2021-12-13T14:17:16.323" v="5770" actId="2696"/>
        <pc:sldMkLst>
          <pc:docMk/>
          <pc:sldMk cId="1806900244" sldId="407"/>
        </pc:sldMkLst>
        <pc:spChg chg="del">
          <ac:chgData name="James Ludlam" userId="81e56987-ca09-4fa1-84ca-5a9c37bacba7" providerId="ADAL" clId="{8E5744B4-F97E-406F-8800-8EF326B8CCAF}" dt="2021-12-10T12:26:49.583" v="2439" actId="478"/>
          <ac:spMkLst>
            <pc:docMk/>
            <pc:sldMk cId="1806900244" sldId="407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8E5744B4-F97E-406F-8800-8EF326B8CCAF}" dt="2021-12-10T12:26:52.008" v="2440" actId="478"/>
          <ac:spMkLst>
            <pc:docMk/>
            <pc:sldMk cId="1806900244" sldId="407"/>
            <ac:spMk id="4" creationId="{E402E5FD-A295-4641-AC20-0B5FB61EE3DC}"/>
          </ac:spMkLst>
        </pc:spChg>
        <pc:spChg chg="add mod">
          <ac:chgData name="James Ludlam" userId="81e56987-ca09-4fa1-84ca-5a9c37bacba7" providerId="ADAL" clId="{8E5744B4-F97E-406F-8800-8EF326B8CCAF}" dt="2021-12-10T12:28:49.807" v="2453" actId="208"/>
          <ac:spMkLst>
            <pc:docMk/>
            <pc:sldMk cId="1806900244" sldId="407"/>
            <ac:spMk id="5" creationId="{930F37AD-15E4-43D3-9709-CFB3E2CC18CE}"/>
          </ac:spMkLst>
        </pc:spChg>
        <pc:spChg chg="add mod">
          <ac:chgData name="James Ludlam" userId="81e56987-ca09-4fa1-84ca-5a9c37bacba7" providerId="ADAL" clId="{8E5744B4-F97E-406F-8800-8EF326B8CCAF}" dt="2021-12-10T12:28:49.807" v="2453" actId="208"/>
          <ac:spMkLst>
            <pc:docMk/>
            <pc:sldMk cId="1806900244" sldId="407"/>
            <ac:spMk id="7" creationId="{4FCF8EC1-46E5-49B9-B231-15F310AF4335}"/>
          </ac:spMkLst>
        </pc:spChg>
        <pc:picChg chg="add mod">
          <ac:chgData name="James Ludlam" userId="81e56987-ca09-4fa1-84ca-5a9c37bacba7" providerId="ADAL" clId="{8E5744B4-F97E-406F-8800-8EF326B8CCAF}" dt="2021-12-10T12:27:07.483" v="2444" actId="1076"/>
          <ac:picMkLst>
            <pc:docMk/>
            <pc:sldMk cId="1806900244" sldId="407"/>
            <ac:picMk id="6" creationId="{613B9FD3-ED55-4B4D-809B-5E3C36705F4F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3T14:17:18.187" v="5771" actId="47"/>
        <pc:sldMkLst>
          <pc:docMk/>
          <pc:sldMk cId="2575909926" sldId="408"/>
        </pc:sldMkLst>
        <pc:picChg chg="del">
          <ac:chgData name="James Ludlam" userId="81e56987-ca09-4fa1-84ca-5a9c37bacba7" providerId="ADAL" clId="{8E5744B4-F97E-406F-8800-8EF326B8CCAF}" dt="2021-12-10T12:29:28.101" v="2460" actId="478"/>
          <ac:picMkLst>
            <pc:docMk/>
            <pc:sldMk cId="2575909926" sldId="408"/>
            <ac:picMk id="6" creationId="{613B9FD3-ED55-4B4D-809B-5E3C36705F4F}"/>
          </ac:picMkLst>
        </pc:picChg>
        <pc:picChg chg="add mod ord">
          <ac:chgData name="James Ludlam" userId="81e56987-ca09-4fa1-84ca-5a9c37bacba7" providerId="ADAL" clId="{8E5744B4-F97E-406F-8800-8EF326B8CCAF}" dt="2021-12-10T12:29:25.320" v="2459" actId="167"/>
          <ac:picMkLst>
            <pc:docMk/>
            <pc:sldMk cId="2575909926" sldId="408"/>
            <ac:picMk id="8" creationId="{6C028B5F-426D-4C7D-ABC2-460D837A28DE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3T14:17:19.738" v="5772" actId="47"/>
        <pc:sldMkLst>
          <pc:docMk/>
          <pc:sldMk cId="772396656" sldId="409"/>
        </pc:sldMkLst>
        <pc:picChg chg="add mod ord">
          <ac:chgData name="James Ludlam" userId="81e56987-ca09-4fa1-84ca-5a9c37bacba7" providerId="ADAL" clId="{8E5744B4-F97E-406F-8800-8EF326B8CCAF}" dt="2021-12-10T12:30:21.151" v="2468" actId="167"/>
          <ac:picMkLst>
            <pc:docMk/>
            <pc:sldMk cId="772396656" sldId="409"/>
            <ac:picMk id="6" creationId="{C38A33F8-15F9-4460-B156-4B18617C21A3}"/>
          </ac:picMkLst>
        </pc:picChg>
        <pc:picChg chg="del">
          <ac:chgData name="James Ludlam" userId="81e56987-ca09-4fa1-84ca-5a9c37bacba7" providerId="ADAL" clId="{8E5744B4-F97E-406F-8800-8EF326B8CCAF}" dt="2021-12-10T12:30:23.695" v="2469" actId="478"/>
          <ac:picMkLst>
            <pc:docMk/>
            <pc:sldMk cId="772396656" sldId="409"/>
            <ac:picMk id="8" creationId="{6C028B5F-426D-4C7D-ABC2-460D837A28DE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3T14:17:20.565" v="5773" actId="47"/>
        <pc:sldMkLst>
          <pc:docMk/>
          <pc:sldMk cId="3386935726" sldId="410"/>
        </pc:sldMkLst>
        <pc:picChg chg="del">
          <ac:chgData name="James Ludlam" userId="81e56987-ca09-4fa1-84ca-5a9c37bacba7" providerId="ADAL" clId="{8E5744B4-F97E-406F-8800-8EF326B8CCAF}" dt="2021-12-10T12:31:22.602" v="2479" actId="478"/>
          <ac:picMkLst>
            <pc:docMk/>
            <pc:sldMk cId="3386935726" sldId="410"/>
            <ac:picMk id="6" creationId="{C38A33F8-15F9-4460-B156-4B18617C21A3}"/>
          </ac:picMkLst>
        </pc:picChg>
        <pc:picChg chg="add del mod">
          <ac:chgData name="James Ludlam" userId="81e56987-ca09-4fa1-84ca-5a9c37bacba7" providerId="ADAL" clId="{8E5744B4-F97E-406F-8800-8EF326B8CCAF}" dt="2021-12-10T12:30:37.947" v="2473"/>
          <ac:picMkLst>
            <pc:docMk/>
            <pc:sldMk cId="3386935726" sldId="410"/>
            <ac:picMk id="8" creationId="{BC3AC1D3-9811-4B44-93EF-4B49814C8CFA}"/>
          </ac:picMkLst>
        </pc:picChg>
        <pc:picChg chg="add mod ord">
          <ac:chgData name="James Ludlam" userId="81e56987-ca09-4fa1-84ca-5a9c37bacba7" providerId="ADAL" clId="{8E5744B4-F97E-406F-8800-8EF326B8CCAF}" dt="2021-12-10T12:31:20.907" v="2478" actId="167"/>
          <ac:picMkLst>
            <pc:docMk/>
            <pc:sldMk cId="3386935726" sldId="410"/>
            <ac:picMk id="10" creationId="{FF7DD4B1-F599-40CB-B785-0839849FA152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3T14:17:21.440" v="5774" actId="47"/>
        <pc:sldMkLst>
          <pc:docMk/>
          <pc:sldMk cId="1490275032" sldId="411"/>
        </pc:sldMkLst>
        <pc:picChg chg="add mod ord">
          <ac:chgData name="James Ludlam" userId="81e56987-ca09-4fa1-84ca-5a9c37bacba7" providerId="ADAL" clId="{8E5744B4-F97E-406F-8800-8EF326B8CCAF}" dt="2021-12-10T12:32:04.790" v="2485" actId="167"/>
          <ac:picMkLst>
            <pc:docMk/>
            <pc:sldMk cId="1490275032" sldId="411"/>
            <ac:picMk id="6" creationId="{3986B4D8-70F9-43C4-B416-AF418441D069}"/>
          </ac:picMkLst>
        </pc:picChg>
        <pc:picChg chg="del">
          <ac:chgData name="James Ludlam" userId="81e56987-ca09-4fa1-84ca-5a9c37bacba7" providerId="ADAL" clId="{8E5744B4-F97E-406F-8800-8EF326B8CCAF}" dt="2021-12-10T12:32:06.620" v="2486" actId="478"/>
          <ac:picMkLst>
            <pc:docMk/>
            <pc:sldMk cId="1490275032" sldId="411"/>
            <ac:picMk id="10" creationId="{FF7DD4B1-F599-40CB-B785-0839849FA152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3T14:17:22.154" v="5775" actId="47"/>
        <pc:sldMkLst>
          <pc:docMk/>
          <pc:sldMk cId="2712232516" sldId="412"/>
        </pc:sldMkLst>
        <pc:picChg chg="del">
          <ac:chgData name="James Ludlam" userId="81e56987-ca09-4fa1-84ca-5a9c37bacba7" providerId="ADAL" clId="{8E5744B4-F97E-406F-8800-8EF326B8CCAF}" dt="2021-12-10T12:32:41.578" v="2493" actId="478"/>
          <ac:picMkLst>
            <pc:docMk/>
            <pc:sldMk cId="2712232516" sldId="412"/>
            <ac:picMk id="6" creationId="{3986B4D8-70F9-43C4-B416-AF418441D069}"/>
          </ac:picMkLst>
        </pc:picChg>
        <pc:picChg chg="add mod ord">
          <ac:chgData name="James Ludlam" userId="81e56987-ca09-4fa1-84ca-5a9c37bacba7" providerId="ADAL" clId="{8E5744B4-F97E-406F-8800-8EF326B8CCAF}" dt="2021-12-10T12:32:39.979" v="2492" actId="167"/>
          <ac:picMkLst>
            <pc:docMk/>
            <pc:sldMk cId="2712232516" sldId="412"/>
            <ac:picMk id="8" creationId="{A42F6B20-22A3-4861-A654-7952203F25EB}"/>
          </ac:picMkLst>
        </pc:picChg>
      </pc:sldChg>
      <pc:sldChg chg="addSp delSp modSp add del mod">
        <pc:chgData name="James Ludlam" userId="81e56987-ca09-4fa1-84ca-5a9c37bacba7" providerId="ADAL" clId="{8E5744B4-F97E-406F-8800-8EF326B8CCAF}" dt="2021-12-13T14:17:22.827" v="5776" actId="47"/>
        <pc:sldMkLst>
          <pc:docMk/>
          <pc:sldMk cId="1969745521" sldId="413"/>
        </pc:sldMkLst>
        <pc:picChg chg="add mod ord">
          <ac:chgData name="James Ludlam" userId="81e56987-ca09-4fa1-84ca-5a9c37bacba7" providerId="ADAL" clId="{8E5744B4-F97E-406F-8800-8EF326B8CCAF}" dt="2021-12-10T12:33:15.808" v="2499" actId="167"/>
          <ac:picMkLst>
            <pc:docMk/>
            <pc:sldMk cId="1969745521" sldId="413"/>
            <ac:picMk id="6" creationId="{E8CF5FF0-915F-4E1F-8A04-DA7EF94A3826}"/>
          </ac:picMkLst>
        </pc:picChg>
        <pc:picChg chg="del">
          <ac:chgData name="James Ludlam" userId="81e56987-ca09-4fa1-84ca-5a9c37bacba7" providerId="ADAL" clId="{8E5744B4-F97E-406F-8800-8EF326B8CCAF}" dt="2021-12-10T12:33:18.015" v="2500" actId="478"/>
          <ac:picMkLst>
            <pc:docMk/>
            <pc:sldMk cId="1969745521" sldId="413"/>
            <ac:picMk id="8" creationId="{A42F6B20-22A3-4861-A654-7952203F25EB}"/>
          </ac:picMkLst>
        </pc:picChg>
      </pc:sldChg>
      <pc:sldChg chg="addSp delSp modSp del mod delDesignElem">
        <pc:chgData name="James Ludlam" userId="81e56987-ca09-4fa1-84ca-5a9c37bacba7" providerId="ADAL" clId="{8E5744B4-F97E-406F-8800-8EF326B8CCAF}" dt="2021-12-13T14:17:23.854" v="5777" actId="47"/>
        <pc:sldMkLst>
          <pc:docMk/>
          <pc:sldMk cId="3781059374" sldId="414"/>
        </pc:sldMkLst>
        <pc:spChg chg="del">
          <ac:chgData name="James Ludlam" userId="81e56987-ca09-4fa1-84ca-5a9c37bacba7" providerId="ADAL" clId="{8E5744B4-F97E-406F-8800-8EF326B8CCAF}" dt="2021-12-10T12:34:29.763" v="2504" actId="478"/>
          <ac:spMkLst>
            <pc:docMk/>
            <pc:sldMk cId="3781059374" sldId="414"/>
            <ac:spMk id="2" creationId="{D7216A90-5F95-4EB9-941E-B1FD79C73A4D}"/>
          </ac:spMkLst>
        </pc:spChg>
        <pc:spChg chg="add del mod">
          <ac:chgData name="James Ludlam" userId="81e56987-ca09-4fa1-84ca-5a9c37bacba7" providerId="ADAL" clId="{8E5744B4-F97E-406F-8800-8EF326B8CCAF}" dt="2021-12-10T12:34:33.639" v="2506" actId="478"/>
          <ac:spMkLst>
            <pc:docMk/>
            <pc:sldMk cId="3781059374" sldId="414"/>
            <ac:spMk id="13" creationId="{02A35BD0-1F79-4954-BD44-68614E09D5C6}"/>
          </ac:spMkLst>
        </pc:spChg>
        <pc:spChg chg="add mod">
          <ac:chgData name="James Ludlam" userId="81e56987-ca09-4fa1-84ca-5a9c37bacba7" providerId="ADAL" clId="{8E5744B4-F97E-406F-8800-8EF326B8CCAF}" dt="2021-12-10T12:34:30.130" v="2505"/>
          <ac:spMkLst>
            <pc:docMk/>
            <pc:sldMk cId="3781059374" sldId="414"/>
            <ac:spMk id="27" creationId="{9B45BBB4-D7FD-4C12-844B-90375CF0442F}"/>
          </ac:spMkLst>
        </pc:spChg>
        <pc:spChg chg="add mod">
          <ac:chgData name="James Ludlam" userId="81e56987-ca09-4fa1-84ca-5a9c37bacba7" providerId="ADAL" clId="{8E5744B4-F97E-406F-8800-8EF326B8CCAF}" dt="2021-12-10T12:35:46.257" v="2548" actId="1076"/>
          <ac:spMkLst>
            <pc:docMk/>
            <pc:sldMk cId="3781059374" sldId="414"/>
            <ac:spMk id="28" creationId="{5FC501DC-A6A2-4642-986D-7D781E6078AF}"/>
          </ac:spMkLst>
        </pc:spChg>
        <pc:grpChg chg="mod">
          <ac:chgData name="James Ludlam" userId="81e56987-ca09-4fa1-84ca-5a9c37bacba7" providerId="ADAL" clId="{8E5744B4-F97E-406F-8800-8EF326B8CCAF}" dt="2021-12-10T12:34:48.131" v="2540" actId="1035"/>
          <ac:grpSpMkLst>
            <pc:docMk/>
            <pc:sldMk cId="3781059374" sldId="414"/>
            <ac:grpSpMk id="17" creationId="{F85C78C6-AFE4-4233-A694-C6DE23728C73}"/>
          </ac:grpSpMkLst>
        </pc:grpChg>
        <pc:grpChg chg="mod">
          <ac:chgData name="James Ludlam" userId="81e56987-ca09-4fa1-84ca-5a9c37bacba7" providerId="ADAL" clId="{8E5744B4-F97E-406F-8800-8EF326B8CCAF}" dt="2021-12-10T12:34:48.131" v="2540" actId="1035"/>
          <ac:grpSpMkLst>
            <pc:docMk/>
            <pc:sldMk cId="3781059374" sldId="414"/>
            <ac:grpSpMk id="50" creationId="{E22B1355-4D22-4B4E-8BEE-366731DBB01A}"/>
          </ac:grpSpMkLst>
        </pc:grpChg>
      </pc:sldChg>
      <pc:sldChg chg="addSp delSp modSp add mod setBg delDesignElem">
        <pc:chgData name="James Ludlam" userId="81e56987-ca09-4fa1-84ca-5a9c37bacba7" providerId="ADAL" clId="{8E5744B4-F97E-406F-8800-8EF326B8CCAF}" dt="2021-12-13T11:09:25.302" v="4456" actId="20577"/>
        <pc:sldMkLst>
          <pc:docMk/>
          <pc:sldMk cId="3587918636" sldId="415"/>
        </pc:sldMkLst>
        <pc:spChg chg="del">
          <ac:chgData name="James Ludlam" userId="81e56987-ca09-4fa1-84ca-5a9c37bacba7" providerId="ADAL" clId="{8E5744B4-F97E-406F-8800-8EF326B8CCAF}" dt="2021-12-10T12:36:50.912" v="2560" actId="478"/>
          <ac:spMkLst>
            <pc:docMk/>
            <pc:sldMk cId="3587918636" sldId="415"/>
            <ac:spMk id="2" creationId="{DAA2305B-584F-48DB-A9E3-1488229CE895}"/>
          </ac:spMkLst>
        </pc:spChg>
        <pc:spChg chg="mod">
          <ac:chgData name="James Ludlam" userId="81e56987-ca09-4fa1-84ca-5a9c37bacba7" providerId="ADAL" clId="{8E5744B4-F97E-406F-8800-8EF326B8CCAF}" dt="2021-12-13T11:09:25.302" v="4456" actId="20577"/>
          <ac:spMkLst>
            <pc:docMk/>
            <pc:sldMk cId="3587918636" sldId="415"/>
            <ac:spMk id="3" creationId="{5C2A8893-14C9-4F0D-9DCE-48026A033252}"/>
          </ac:spMkLst>
        </pc:spChg>
        <pc:spChg chg="add del mod">
          <ac:chgData name="James Ludlam" userId="81e56987-ca09-4fa1-84ca-5a9c37bacba7" providerId="ADAL" clId="{8E5744B4-F97E-406F-8800-8EF326B8CCAF}" dt="2021-12-10T12:36:52.335" v="2562" actId="478"/>
          <ac:spMkLst>
            <pc:docMk/>
            <pc:sldMk cId="3587918636" sldId="415"/>
            <ac:spMk id="5" creationId="{80497970-FBD2-4F64-8AD3-53CA6CA44806}"/>
          </ac:spMkLst>
        </pc:spChg>
        <pc:spChg chg="add mod">
          <ac:chgData name="James Ludlam" userId="81e56987-ca09-4fa1-84ca-5a9c37bacba7" providerId="ADAL" clId="{8E5744B4-F97E-406F-8800-8EF326B8CCAF}" dt="2021-12-10T12:36:47.743" v="2559"/>
          <ac:spMkLst>
            <pc:docMk/>
            <pc:sldMk cId="3587918636" sldId="415"/>
            <ac:spMk id="8" creationId="{E91B41E9-CA7B-4733-9FC3-3B84D342EEEF}"/>
          </ac:spMkLst>
        </pc:spChg>
        <pc:spChg chg="del">
          <ac:chgData name="James Ludlam" userId="81e56987-ca09-4fa1-84ca-5a9c37bacba7" providerId="ADAL" clId="{8E5744B4-F97E-406F-8800-8EF326B8CCAF}" dt="2021-12-10T12:36:31.335" v="2550"/>
          <ac:spMkLst>
            <pc:docMk/>
            <pc:sldMk cId="3587918636" sldId="415"/>
            <ac:spMk id="19" creationId="{DAF1966E-FD40-4A4A-B61B-C4DF7FA05F06}"/>
          </ac:spMkLst>
        </pc:spChg>
        <pc:spChg chg="del">
          <ac:chgData name="James Ludlam" userId="81e56987-ca09-4fa1-84ca-5a9c37bacba7" providerId="ADAL" clId="{8E5744B4-F97E-406F-8800-8EF326B8CCAF}" dt="2021-12-10T12:36:31.335" v="2550"/>
          <ac:spMkLst>
            <pc:docMk/>
            <pc:sldMk cId="3587918636" sldId="415"/>
            <ac:spMk id="21" creationId="{047BFA19-D45E-416B-A404-7AF2F3F27017}"/>
          </ac:spMkLst>
        </pc:spChg>
        <pc:spChg chg="del">
          <ac:chgData name="James Ludlam" userId="81e56987-ca09-4fa1-84ca-5a9c37bacba7" providerId="ADAL" clId="{8E5744B4-F97E-406F-8800-8EF326B8CCAF}" dt="2021-12-10T12:36:31.335" v="2550"/>
          <ac:spMkLst>
            <pc:docMk/>
            <pc:sldMk cId="3587918636" sldId="415"/>
            <ac:spMk id="23" creationId="{8E0105E7-23DB-4CF2-8258-FF47C7620F6E}"/>
          </ac:spMkLst>
        </pc:spChg>
        <pc:spChg chg="del">
          <ac:chgData name="James Ludlam" userId="81e56987-ca09-4fa1-84ca-5a9c37bacba7" providerId="ADAL" clId="{8E5744B4-F97E-406F-8800-8EF326B8CCAF}" dt="2021-12-10T12:36:31.335" v="2550"/>
          <ac:spMkLst>
            <pc:docMk/>
            <pc:sldMk cId="3587918636" sldId="415"/>
            <ac:spMk id="25" creationId="{074B4F7D-14B2-478B-8BF5-01E4E0C5D263}"/>
          </ac:spMkLst>
        </pc:spChg>
      </pc:sldChg>
      <pc:sldChg chg="addSp delSp modSp add mod setBg delDesignElem">
        <pc:chgData name="James Ludlam" userId="81e56987-ca09-4fa1-84ca-5a9c37bacba7" providerId="ADAL" clId="{8E5744B4-F97E-406F-8800-8EF326B8CCAF}" dt="2021-12-13T09:32:01.574" v="4210" actId="20577"/>
        <pc:sldMkLst>
          <pc:docMk/>
          <pc:sldMk cId="462466447" sldId="416"/>
        </pc:sldMkLst>
        <pc:spChg chg="del">
          <ac:chgData name="James Ludlam" userId="81e56987-ca09-4fa1-84ca-5a9c37bacba7" providerId="ADAL" clId="{8E5744B4-F97E-406F-8800-8EF326B8CCAF}" dt="2021-12-10T12:37:27.675" v="2569" actId="478"/>
          <ac:spMkLst>
            <pc:docMk/>
            <pc:sldMk cId="462466447" sldId="416"/>
            <ac:spMk id="2" creationId="{D7216A90-5F95-4EB9-941E-B1FD79C73A4D}"/>
          </ac:spMkLst>
        </pc:spChg>
        <pc:spChg chg="mod">
          <ac:chgData name="James Ludlam" userId="81e56987-ca09-4fa1-84ca-5a9c37bacba7" providerId="ADAL" clId="{8E5744B4-F97E-406F-8800-8EF326B8CCAF}" dt="2021-12-13T09:32:01.574" v="4210" actId="20577"/>
          <ac:spMkLst>
            <pc:docMk/>
            <pc:sldMk cId="462466447" sldId="416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8E5744B4-F97E-406F-8800-8EF326B8CCAF}" dt="2021-12-10T12:37:31.796" v="2570" actId="478"/>
          <ac:spMkLst>
            <pc:docMk/>
            <pc:sldMk cId="462466447" sldId="416"/>
            <ac:spMk id="5" creationId="{52422675-D5E6-4177-B687-C6139194072C}"/>
          </ac:spMkLst>
        </pc:spChg>
        <pc:spChg chg="del">
          <ac:chgData name="James Ludlam" userId="81e56987-ca09-4fa1-84ca-5a9c37bacba7" providerId="ADAL" clId="{8E5744B4-F97E-406F-8800-8EF326B8CCAF}" dt="2021-12-10T12:37:16.304" v="2566"/>
          <ac:spMkLst>
            <pc:docMk/>
            <pc:sldMk cId="462466447" sldId="416"/>
            <ac:spMk id="8" creationId="{DAF1966E-FD40-4A4A-B61B-C4DF7FA05F06}"/>
          </ac:spMkLst>
        </pc:spChg>
        <pc:spChg chg="add mod">
          <ac:chgData name="James Ludlam" userId="81e56987-ca09-4fa1-84ca-5a9c37bacba7" providerId="ADAL" clId="{8E5744B4-F97E-406F-8800-8EF326B8CCAF}" dt="2021-12-10T12:37:25.717" v="2568"/>
          <ac:spMkLst>
            <pc:docMk/>
            <pc:sldMk cId="462466447" sldId="416"/>
            <ac:spMk id="9" creationId="{06F23E14-E126-4355-9A38-D85D47F869C0}"/>
          </ac:spMkLst>
        </pc:spChg>
        <pc:spChg chg="del">
          <ac:chgData name="James Ludlam" userId="81e56987-ca09-4fa1-84ca-5a9c37bacba7" providerId="ADAL" clId="{8E5744B4-F97E-406F-8800-8EF326B8CCAF}" dt="2021-12-10T12:37:16.304" v="2566"/>
          <ac:spMkLst>
            <pc:docMk/>
            <pc:sldMk cId="462466447" sldId="416"/>
            <ac:spMk id="10" creationId="{047BFA19-D45E-416B-A404-7AF2F3F27017}"/>
          </ac:spMkLst>
        </pc:spChg>
        <pc:spChg chg="del">
          <ac:chgData name="James Ludlam" userId="81e56987-ca09-4fa1-84ca-5a9c37bacba7" providerId="ADAL" clId="{8E5744B4-F97E-406F-8800-8EF326B8CCAF}" dt="2021-12-10T12:37:16.304" v="2566"/>
          <ac:spMkLst>
            <pc:docMk/>
            <pc:sldMk cId="462466447" sldId="416"/>
            <ac:spMk id="12" creationId="{8E0105E7-23DB-4CF2-8258-FF47C7620F6E}"/>
          </ac:spMkLst>
        </pc:spChg>
        <pc:spChg chg="del">
          <ac:chgData name="James Ludlam" userId="81e56987-ca09-4fa1-84ca-5a9c37bacba7" providerId="ADAL" clId="{8E5744B4-F97E-406F-8800-8EF326B8CCAF}" dt="2021-12-10T12:37:16.304" v="2566"/>
          <ac:spMkLst>
            <pc:docMk/>
            <pc:sldMk cId="462466447" sldId="416"/>
            <ac:spMk id="14" creationId="{074B4F7D-14B2-478B-8BF5-01E4E0C5D263}"/>
          </ac:spMkLst>
        </pc:spChg>
      </pc:sldChg>
      <pc:sldChg chg="add del">
        <pc:chgData name="James Ludlam" userId="81e56987-ca09-4fa1-84ca-5a9c37bacba7" providerId="ADAL" clId="{8E5744B4-F97E-406F-8800-8EF326B8CCAF}" dt="2021-12-10T12:38:41.991" v="2617"/>
        <pc:sldMkLst>
          <pc:docMk/>
          <pc:sldMk cId="1276870146" sldId="417"/>
        </pc:sldMkLst>
      </pc:sldChg>
      <pc:sldChg chg="addSp delSp modSp add mod setBg delDesignElem">
        <pc:chgData name="James Ludlam" userId="81e56987-ca09-4fa1-84ca-5a9c37bacba7" providerId="ADAL" clId="{8E5744B4-F97E-406F-8800-8EF326B8CCAF}" dt="2021-12-10T12:40:43.313" v="2679" actId="1038"/>
        <pc:sldMkLst>
          <pc:docMk/>
          <pc:sldMk cId="1879937130" sldId="417"/>
        </pc:sldMkLst>
        <pc:spChg chg="del">
          <ac:chgData name="James Ludlam" userId="81e56987-ca09-4fa1-84ca-5a9c37bacba7" providerId="ADAL" clId="{8E5744B4-F97E-406F-8800-8EF326B8CCAF}" dt="2021-12-10T12:39:20.867" v="2624" actId="478"/>
          <ac:spMkLst>
            <pc:docMk/>
            <pc:sldMk cId="1879937130" sldId="417"/>
            <ac:spMk id="2" creationId="{DAA2305B-584F-48DB-A9E3-1488229CE895}"/>
          </ac:spMkLst>
        </pc:spChg>
        <pc:spChg chg="add del mod">
          <ac:chgData name="James Ludlam" userId="81e56987-ca09-4fa1-84ca-5a9c37bacba7" providerId="ADAL" clId="{8E5744B4-F97E-406F-8800-8EF326B8CCAF}" dt="2021-12-10T12:39:22.801" v="2625" actId="478"/>
          <ac:spMkLst>
            <pc:docMk/>
            <pc:sldMk cId="1879937130" sldId="417"/>
            <ac:spMk id="4" creationId="{787D40CF-1D5F-430C-A2EA-17F9C1B99058}"/>
          </ac:spMkLst>
        </pc:spChg>
        <pc:spChg chg="mod">
          <ac:chgData name="James Ludlam" userId="81e56987-ca09-4fa1-84ca-5a9c37bacba7" providerId="ADAL" clId="{8E5744B4-F97E-406F-8800-8EF326B8CCAF}" dt="2021-12-10T12:40:07.304" v="2641" actId="1035"/>
          <ac:spMkLst>
            <pc:docMk/>
            <pc:sldMk cId="1879937130" sldId="417"/>
            <ac:spMk id="5" creationId="{A54D29B8-F3FD-4C11-9A41-C2C60AB595AE}"/>
          </ac:spMkLst>
        </pc:spChg>
        <pc:spChg chg="mod ord">
          <ac:chgData name="James Ludlam" userId="81e56987-ca09-4fa1-84ca-5a9c37bacba7" providerId="ADAL" clId="{8E5744B4-F97E-406F-8800-8EF326B8CCAF}" dt="2021-12-10T12:40:30.435" v="2673" actId="166"/>
          <ac:spMkLst>
            <pc:docMk/>
            <pc:sldMk cId="1879937130" sldId="417"/>
            <ac:spMk id="6" creationId="{3498D06B-D1F8-4F17-9400-8D8AE84FF8D8}"/>
          </ac:spMkLst>
        </pc:spChg>
        <pc:spChg chg="mod">
          <ac:chgData name="James Ludlam" userId="81e56987-ca09-4fa1-84ca-5a9c37bacba7" providerId="ADAL" clId="{8E5744B4-F97E-406F-8800-8EF326B8CCAF}" dt="2021-12-10T12:40:22.508" v="2672" actId="1038"/>
          <ac:spMkLst>
            <pc:docMk/>
            <pc:sldMk cId="1879937130" sldId="417"/>
            <ac:spMk id="11" creationId="{BBD77797-A6D9-4435-BF08-9987BE3B351A}"/>
          </ac:spMkLst>
        </pc:spChg>
        <pc:spChg chg="add mod">
          <ac:chgData name="James Ludlam" userId="81e56987-ca09-4fa1-84ca-5a9c37bacba7" providerId="ADAL" clId="{8E5744B4-F97E-406F-8800-8EF326B8CCAF}" dt="2021-12-10T12:39:27.475" v="2630" actId="27636"/>
          <ac:spMkLst>
            <pc:docMk/>
            <pc:sldMk cId="1879937130" sldId="417"/>
            <ac:spMk id="12" creationId="{1E011DCF-1C7C-4A52-B960-6B73274D6C9D}"/>
          </ac:spMkLst>
        </pc:spChg>
        <pc:spChg chg="del">
          <ac:chgData name="James Ludlam" userId="81e56987-ca09-4fa1-84ca-5a9c37bacba7" providerId="ADAL" clId="{8E5744B4-F97E-406F-8800-8EF326B8CCAF}" dt="2021-12-10T12:38:55.852" v="2621"/>
          <ac:spMkLst>
            <pc:docMk/>
            <pc:sldMk cId="1879937130" sldId="417"/>
            <ac:spMk id="19" creationId="{DAF1966E-FD40-4A4A-B61B-C4DF7FA05F06}"/>
          </ac:spMkLst>
        </pc:spChg>
        <pc:spChg chg="del">
          <ac:chgData name="James Ludlam" userId="81e56987-ca09-4fa1-84ca-5a9c37bacba7" providerId="ADAL" clId="{8E5744B4-F97E-406F-8800-8EF326B8CCAF}" dt="2021-12-10T12:38:55.852" v="2621"/>
          <ac:spMkLst>
            <pc:docMk/>
            <pc:sldMk cId="1879937130" sldId="417"/>
            <ac:spMk id="21" creationId="{047BFA19-D45E-416B-A404-7AF2F3F27017}"/>
          </ac:spMkLst>
        </pc:spChg>
        <pc:spChg chg="del">
          <ac:chgData name="James Ludlam" userId="81e56987-ca09-4fa1-84ca-5a9c37bacba7" providerId="ADAL" clId="{8E5744B4-F97E-406F-8800-8EF326B8CCAF}" dt="2021-12-10T12:38:55.852" v="2621"/>
          <ac:spMkLst>
            <pc:docMk/>
            <pc:sldMk cId="1879937130" sldId="417"/>
            <ac:spMk id="23" creationId="{8E0105E7-23DB-4CF2-8258-FF47C7620F6E}"/>
          </ac:spMkLst>
        </pc:spChg>
        <pc:spChg chg="del">
          <ac:chgData name="James Ludlam" userId="81e56987-ca09-4fa1-84ca-5a9c37bacba7" providerId="ADAL" clId="{8E5744B4-F97E-406F-8800-8EF326B8CCAF}" dt="2021-12-10T12:38:55.852" v="2621"/>
          <ac:spMkLst>
            <pc:docMk/>
            <pc:sldMk cId="1879937130" sldId="417"/>
            <ac:spMk id="25" creationId="{074B4F7D-14B2-478B-8BF5-01E4E0C5D263}"/>
          </ac:spMkLst>
        </pc:spChg>
        <pc:picChg chg="mod">
          <ac:chgData name="James Ludlam" userId="81e56987-ca09-4fa1-84ca-5a9c37bacba7" providerId="ADAL" clId="{8E5744B4-F97E-406F-8800-8EF326B8CCAF}" dt="2021-12-10T12:40:43.313" v="2679" actId="1038"/>
          <ac:picMkLst>
            <pc:docMk/>
            <pc:sldMk cId="1879937130" sldId="417"/>
            <ac:picMk id="7" creationId="{5BB75535-A933-4337-B1D2-999EA621E466}"/>
          </ac:picMkLst>
        </pc:picChg>
      </pc:sldChg>
      <pc:sldChg chg="add del">
        <pc:chgData name="James Ludlam" userId="81e56987-ca09-4fa1-84ca-5a9c37bacba7" providerId="ADAL" clId="{8E5744B4-F97E-406F-8800-8EF326B8CCAF}" dt="2021-12-10T12:38:46.709" v="2619"/>
        <pc:sldMkLst>
          <pc:docMk/>
          <pc:sldMk cId="3079675372" sldId="417"/>
        </pc:sldMkLst>
      </pc:sldChg>
      <pc:sldChg chg="addSp delSp modSp add mod setBg delDesignElem">
        <pc:chgData name="James Ludlam" userId="81e56987-ca09-4fa1-84ca-5a9c37bacba7" providerId="ADAL" clId="{8E5744B4-F97E-406F-8800-8EF326B8CCAF}" dt="2021-12-13T13:26:23.724" v="5009" actId="14100"/>
        <pc:sldMkLst>
          <pc:docMk/>
          <pc:sldMk cId="1279742626" sldId="418"/>
        </pc:sldMkLst>
        <pc:spChg chg="del">
          <ac:chgData name="James Ludlam" userId="81e56987-ca09-4fa1-84ca-5a9c37bacba7" providerId="ADAL" clId="{8E5744B4-F97E-406F-8800-8EF326B8CCAF}" dt="2021-12-10T12:41:30.962" v="2683" actId="478"/>
          <ac:spMkLst>
            <pc:docMk/>
            <pc:sldMk cId="1279742626" sldId="418"/>
            <ac:spMk id="2" creationId="{92D67E20-B9DF-4065-9621-40A0B15AB7EF}"/>
          </ac:spMkLst>
        </pc:spChg>
        <pc:spChg chg="mod">
          <ac:chgData name="James Ludlam" userId="81e56987-ca09-4fa1-84ca-5a9c37bacba7" providerId="ADAL" clId="{8E5744B4-F97E-406F-8800-8EF326B8CCAF}" dt="2021-12-10T12:41:54.390" v="2696" actId="20577"/>
          <ac:spMkLst>
            <pc:docMk/>
            <pc:sldMk cId="1279742626" sldId="418"/>
            <ac:spMk id="3" creationId="{BAC9A60F-BEC9-474A-A21F-E1440424C483}"/>
          </ac:spMkLst>
        </pc:spChg>
        <pc:spChg chg="add del mod">
          <ac:chgData name="James Ludlam" userId="81e56987-ca09-4fa1-84ca-5a9c37bacba7" providerId="ADAL" clId="{8E5744B4-F97E-406F-8800-8EF326B8CCAF}" dt="2021-12-10T12:41:34.045" v="2684" actId="478"/>
          <ac:spMkLst>
            <pc:docMk/>
            <pc:sldMk cId="1279742626" sldId="418"/>
            <ac:spMk id="8" creationId="{291698A5-8D54-4DE7-BAB3-FE71542BC886}"/>
          </ac:spMkLst>
        </pc:spChg>
        <pc:spChg chg="add mod">
          <ac:chgData name="James Ludlam" userId="81e56987-ca09-4fa1-84ca-5a9c37bacba7" providerId="ADAL" clId="{8E5744B4-F97E-406F-8800-8EF326B8CCAF}" dt="2021-12-13T13:26:23.724" v="5009" actId="14100"/>
          <ac:spMkLst>
            <pc:docMk/>
            <pc:sldMk cId="1279742626" sldId="418"/>
            <ac:spMk id="10" creationId="{AF8E86FE-1B4E-41B4-B210-084CE0E19AB2}"/>
          </ac:spMkLst>
        </pc:spChg>
        <pc:spChg chg="add mod">
          <ac:chgData name="James Ludlam" userId="81e56987-ca09-4fa1-84ca-5a9c37bacba7" providerId="ADAL" clId="{8E5744B4-F97E-406F-8800-8EF326B8CCAF}" dt="2021-12-10T12:41:38.956" v="2692"/>
          <ac:spMkLst>
            <pc:docMk/>
            <pc:sldMk cId="1279742626" sldId="418"/>
            <ac:spMk id="14" creationId="{D93217F5-6262-4AD0-92DA-72D274B5EF31}"/>
          </ac:spMkLst>
        </pc:spChg>
        <pc:spChg chg="mod">
          <ac:chgData name="James Ludlam" userId="81e56987-ca09-4fa1-84ca-5a9c37bacba7" providerId="ADAL" clId="{8E5744B4-F97E-406F-8800-8EF326B8CCAF}" dt="2021-12-10T12:42:07.673" v="2740" actId="1036"/>
          <ac:spMkLst>
            <pc:docMk/>
            <pc:sldMk cId="1279742626" sldId="418"/>
            <ac:spMk id="37" creationId="{11A99FC6-8B1C-4D0C-8E2A-69DA1E396DAB}"/>
          </ac:spMkLst>
        </pc:spChg>
        <pc:spChg chg="del">
          <ac:chgData name="James Ludlam" userId="81e56987-ca09-4fa1-84ca-5a9c37bacba7" providerId="ADAL" clId="{8E5744B4-F97E-406F-8800-8EF326B8CCAF}" dt="2021-12-10T12:41:14.455" v="2681"/>
          <ac:spMkLst>
            <pc:docMk/>
            <pc:sldMk cId="1279742626" sldId="418"/>
            <ac:spMk id="39" creationId="{2C9A9DA9-7DC8-488B-A882-123947B0F3D9}"/>
          </ac:spMkLst>
        </pc:spChg>
        <pc:spChg chg="del">
          <ac:chgData name="James Ludlam" userId="81e56987-ca09-4fa1-84ca-5a9c37bacba7" providerId="ADAL" clId="{8E5744B4-F97E-406F-8800-8EF326B8CCAF}" dt="2021-12-10T12:41:14.455" v="2681"/>
          <ac:spMkLst>
            <pc:docMk/>
            <pc:sldMk cId="1279742626" sldId="418"/>
            <ac:spMk id="41" creationId="{57F6BDD4-E066-4008-8011-6CC31AEB4556}"/>
          </ac:spMkLst>
        </pc:spChg>
        <pc:spChg chg="del">
          <ac:chgData name="James Ludlam" userId="81e56987-ca09-4fa1-84ca-5a9c37bacba7" providerId="ADAL" clId="{8E5744B4-F97E-406F-8800-8EF326B8CCAF}" dt="2021-12-10T12:41:14.455" v="2681"/>
          <ac:spMkLst>
            <pc:docMk/>
            <pc:sldMk cId="1279742626" sldId="418"/>
            <ac:spMk id="43" creationId="{2711A8FB-68FC-45FC-B01E-38F809E2D439}"/>
          </ac:spMkLst>
        </pc:spChg>
        <pc:spChg chg="del">
          <ac:chgData name="James Ludlam" userId="81e56987-ca09-4fa1-84ca-5a9c37bacba7" providerId="ADAL" clId="{8E5744B4-F97E-406F-8800-8EF326B8CCAF}" dt="2021-12-10T12:41:14.455" v="2681"/>
          <ac:spMkLst>
            <pc:docMk/>
            <pc:sldMk cId="1279742626" sldId="418"/>
            <ac:spMk id="45" creationId="{2A865FE3-5FC9-4049-87CF-30019C46C0F5}"/>
          </ac:spMkLst>
        </pc:spChg>
        <pc:picChg chg="mod">
          <ac:chgData name="James Ludlam" userId="81e56987-ca09-4fa1-84ca-5a9c37bacba7" providerId="ADAL" clId="{8E5744B4-F97E-406F-8800-8EF326B8CCAF}" dt="2021-12-10T12:41:58.262" v="2698" actId="1076"/>
          <ac:picMkLst>
            <pc:docMk/>
            <pc:sldMk cId="1279742626" sldId="418"/>
            <ac:picMk id="7" creationId="{FAB2F572-71D0-4B15-A31D-3D0CCB745CA9}"/>
          </ac:picMkLst>
        </pc:picChg>
        <pc:picChg chg="mod">
          <ac:chgData name="James Ludlam" userId="81e56987-ca09-4fa1-84ca-5a9c37bacba7" providerId="ADAL" clId="{8E5744B4-F97E-406F-8800-8EF326B8CCAF}" dt="2021-12-10T12:42:07.673" v="2740" actId="1036"/>
          <ac:picMkLst>
            <pc:docMk/>
            <pc:sldMk cId="1279742626" sldId="418"/>
            <ac:picMk id="40" creationId="{3743E154-90FC-4569-BD44-EBDE2E286FCB}"/>
          </ac:picMkLst>
        </pc:picChg>
      </pc:sldChg>
      <pc:sldChg chg="addSp delSp modSp mod delDesignElem">
        <pc:chgData name="James Ludlam" userId="81e56987-ca09-4fa1-84ca-5a9c37bacba7" providerId="ADAL" clId="{8E5744B4-F97E-406F-8800-8EF326B8CCAF}" dt="2021-12-13T13:38:22.106" v="5520" actId="20577"/>
        <pc:sldMkLst>
          <pc:docMk/>
          <pc:sldMk cId="2254563474" sldId="419"/>
        </pc:sldMkLst>
        <pc:spChg chg="add mod">
          <ac:chgData name="James Ludlam" userId="81e56987-ca09-4fa1-84ca-5a9c37bacba7" providerId="ADAL" clId="{8E5744B4-F97E-406F-8800-8EF326B8CCAF}" dt="2021-12-13T13:29:19.209" v="5182" actId="1038"/>
          <ac:spMkLst>
            <pc:docMk/>
            <pc:sldMk cId="2254563474" sldId="419"/>
            <ac:spMk id="2" creationId="{68BB82FA-8AEE-4392-B1CE-B9F5FA63CD1D}"/>
          </ac:spMkLst>
        </pc:spChg>
        <pc:spChg chg="del mod">
          <ac:chgData name="James Ludlam" userId="81e56987-ca09-4fa1-84ca-5a9c37bacba7" providerId="ADAL" clId="{8E5744B4-F97E-406F-8800-8EF326B8CCAF}" dt="2021-12-10T12:52:46.444" v="3022" actId="478"/>
          <ac:spMkLst>
            <pc:docMk/>
            <pc:sldMk cId="2254563474" sldId="419"/>
            <ac:spMk id="2" creationId="{D7216A90-5F95-4EB9-941E-B1FD79C73A4D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" creationId="{9196444E-9095-4F25-B772-8B94DD6877B9}"/>
          </ac:spMkLst>
        </pc:spChg>
        <pc:spChg chg="add mod">
          <ac:chgData name="James Ludlam" userId="81e56987-ca09-4fa1-84ca-5a9c37bacba7" providerId="ADAL" clId="{8E5744B4-F97E-406F-8800-8EF326B8CCAF}" dt="2021-12-13T13:36:35.682" v="5266" actId="208"/>
          <ac:spMkLst>
            <pc:docMk/>
            <pc:sldMk cId="2254563474" sldId="419"/>
            <ac:spMk id="5" creationId="{F66DA50A-45FB-41B2-9AF4-FC32E6CFF217}"/>
          </ac:spMkLst>
        </pc:spChg>
        <pc:spChg chg="add mod">
          <ac:chgData name="James Ludlam" userId="81e56987-ca09-4fa1-84ca-5a9c37bacba7" providerId="ADAL" clId="{8E5744B4-F97E-406F-8800-8EF326B8CCAF}" dt="2021-12-13T13:37:27.854" v="5326" actId="1076"/>
          <ac:spMkLst>
            <pc:docMk/>
            <pc:sldMk cId="2254563474" sldId="419"/>
            <ac:spMk id="6" creationId="{3B48A725-1BB7-40CA-B4A5-5858073D0248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11" creationId="{2028880D-9A65-4D8D-A5E9-65DC49505CE8}"/>
          </ac:spMkLst>
        </pc:spChg>
        <pc:spChg chg="add del mod">
          <ac:chgData name="James Ludlam" userId="81e56987-ca09-4fa1-84ca-5a9c37bacba7" providerId="ADAL" clId="{8E5744B4-F97E-406F-8800-8EF326B8CCAF}" dt="2021-12-10T12:52:48.510" v="3023" actId="478"/>
          <ac:spMkLst>
            <pc:docMk/>
            <pc:sldMk cId="2254563474" sldId="419"/>
            <ac:spMk id="13" creationId="{B8A60311-0580-4551-96E8-93B6520B5B94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7" creationId="{AF48E0D9-851F-4B27-A4AA-75BD35DA26F3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" creationId="{09ECEFC4-6162-4F5A-AA53-CBE44867B8B3}"/>
          </ac:spMkLst>
        </pc:spChg>
        <pc:spChg chg="mod topLvl">
          <ac:chgData name="James Ludlam" userId="81e56987-ca09-4fa1-84ca-5a9c37bacba7" providerId="ADAL" clId="{8E5744B4-F97E-406F-8800-8EF326B8CCAF}" dt="2021-12-13T13:28:42.024" v="5172" actId="1035"/>
          <ac:spMkLst>
            <pc:docMk/>
            <pc:sldMk cId="2254563474" sldId="419"/>
            <ac:spMk id="19" creationId="{169DDCD5-FA8F-4590-8A6D-F26C0F55D5BC}"/>
          </ac:spMkLst>
        </pc:spChg>
        <pc:spChg chg="mod topLvl">
          <ac:chgData name="James Ludlam" userId="81e56987-ca09-4fa1-84ca-5a9c37bacba7" providerId="ADAL" clId="{8E5744B4-F97E-406F-8800-8EF326B8CCAF}" dt="2021-12-13T13:26:50.323" v="5025" actId="1038"/>
          <ac:spMkLst>
            <pc:docMk/>
            <pc:sldMk cId="2254563474" sldId="419"/>
            <ac:spMk id="20" creationId="{FFCBD9A7-CE57-468A-B14D-BE546C5B5DDF}"/>
          </ac:spMkLst>
        </pc:spChg>
        <pc:spChg chg="mod ord topLvl">
          <ac:chgData name="James Ludlam" userId="81e56987-ca09-4fa1-84ca-5a9c37bacba7" providerId="ADAL" clId="{8E5744B4-F97E-406F-8800-8EF326B8CCAF}" dt="2021-12-13T13:27:24.880" v="5134" actId="1037"/>
          <ac:spMkLst>
            <pc:docMk/>
            <pc:sldMk cId="2254563474" sldId="419"/>
            <ac:spMk id="21" creationId="{FC4F60FB-C9A6-4C01-8832-65F6EC2AD1AA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24" creationId="{F925C4D7-C0FE-47F8-9D6C-1C35EAA76474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25" creationId="{81BDD22E-D812-4667-9DB7-5D7638C64434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26" creationId="{ED26F911-9362-4168-A32A-E4B885F363AD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27" creationId="{AB1351DD-4A1D-47EA-A67A-7443206DE734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28" creationId="{32C84AD1-9EE4-4735-9B04-3D5CA38EFC91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29" creationId="{3C3096F4-7782-4CE4-B3FF-64549EF5EEA9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0" creationId="{2DD95C62-B7A3-410E-BD93-7A703F983477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1" creationId="{ED1926A7-8C28-47C1-824E-1940E70C154E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2" creationId="{B6A59A1B-77B4-4C83-BBF0-31FD32F07A99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3" creationId="{55BD5FD3-713C-431C-A179-4880074266FD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4" creationId="{76E3B38D-9C11-42E6-9021-5CBE652193D4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5" creationId="{9F0F22C9-EB79-493B-9AF2-AE57CC2FD1AA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6" creationId="{C8AF11E9-0398-4E83-9CDA-045FDBB83A7C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7" creationId="{39898025-4BE4-4816-8BBC-7379A004BDFB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8" creationId="{5695C37A-3E69-4543-9B98-D1EC5F2D7B96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39" creationId="{DE37E2BB-C2FB-4FE9-8782-398B04173C10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0" creationId="{FDF56EB3-97D6-4B8F-A4B6-AF082BE7BAD6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1" creationId="{C4AD9B0F-FE55-4B9D-862A-988A77661E9E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2" creationId="{C46E4DCF-E7DF-4DEA-BE7D-72079FCF1F36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3" creationId="{1F898CAD-428E-4EC4-BBD7-2410569A9C13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4" creationId="{21F65B84-DCE8-4EE7-80AA-176EA95A42C4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5" creationId="{575019B7-7022-48A1-9EE3-AFF8BECF0253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6" creationId="{42BE7824-8D9F-4772-9F1B-772FA61AAA0C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7" creationId="{ECC3C617-5C4A-4269-8626-483C242A9D15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48" creationId="{0E961F03-63CD-46C4-B734-BFC785C94FFA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2" creationId="{77C2B473-722D-4212-9656-2894840278E1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3" creationId="{13F1AA82-7F1A-4AD3-A099-86C62710F14B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4" creationId="{31AA85B4-BE42-4DAF-909D-DE53263D6B59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5" creationId="{FB48754D-5E21-4780-A2F0-8DC888C82E2B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6" creationId="{22C28028-CECC-4866-9C1B-B38FB40EAA51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7" creationId="{A3FBE895-F0D5-4627-A90A-22E6E9E84920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8" creationId="{E09CA2CC-8A51-4819-858D-8A5D36A63ED3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69" creationId="{B74F5B62-159E-4D36-9EE7-68ECC014B343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0" creationId="{653F5995-75EE-43EF-A59E-E542C3E6BC80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1" creationId="{EC8924AF-6543-48F6-B64F-7C93F2FEA5BC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2" creationId="{84BAE79A-BFA1-4F1E-AA06-E0791377A241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3" creationId="{839EE99D-545D-4616-9661-30F333EC4CF6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4" creationId="{E0D28487-FFE9-4883-8995-0F4231D40D66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5" creationId="{C5FE7C72-3AD0-4B36-93BB-76C070C459E7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6" creationId="{353EB887-E74B-4A92-BA90-63F6344A723E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7" creationId="{FC44E01A-B462-486E-A8E8-B6FCDD28B124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8" creationId="{2A586630-7EB4-4EF6-B20B-9CD79D20B7DF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79" creationId="{D6962885-F4ED-4599-9568-2E20A135D985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0" creationId="{54CCC47B-0A1E-4915-A5A9-F33A8E1C0009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1" creationId="{15F93AFD-7951-46F6-AFF7-33ACCB162680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2" creationId="{E836AF25-9952-41C4-8971-5C93E0B66233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3" creationId="{CE83D676-7741-4ACD-8FDA-5C1A47CE06E9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4" creationId="{9BAF30AD-E68F-4238-9987-C5D6CDE04546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5" creationId="{6271EFE3-F6C8-45F1-ACF2-2B7EF35294EB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6" creationId="{F8B645A5-F1C7-46BF-9FBE-4A1770E1286D}"/>
          </ac:spMkLst>
        </pc:spChg>
        <pc:spChg chg="mod topLvl">
          <ac:chgData name="James Ludlam" userId="81e56987-ca09-4fa1-84ca-5a9c37bacba7" providerId="ADAL" clId="{8E5744B4-F97E-406F-8800-8EF326B8CCAF}" dt="2021-12-10T12:54:48.059" v="3054" actId="164"/>
          <ac:spMkLst>
            <pc:docMk/>
            <pc:sldMk cId="2254563474" sldId="419"/>
            <ac:spMk id="87" creationId="{0098543C-E1F8-4D57-9730-04F9EAB44FB7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89" creationId="{164CFD8C-692F-4ADE-A002-409A70E528F3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0" creationId="{A17A875C-9C40-41B5-9B24-4DF639A65A21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1" creationId="{AAB4BB1E-B2D3-494F-B6B0-8806DDCAE4ED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2" creationId="{135401C9-51CE-4381-AF02-6AFF9DA96F98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3" creationId="{3CE6A253-39C0-41FE-A1B7-9741B215D01A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4" creationId="{23F0AE01-8700-4156-ACA9-CB85C2E359E5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5" creationId="{CBDD0725-7CA6-4570-9487-9887A4A10B77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6" creationId="{0CCE97DB-4EA9-4C0C-987B-A421A6BB61B5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7" creationId="{95BA47C4-B412-481F-A808-A69975F87C9A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8" creationId="{41CA5ADC-B12F-4289-924F-B3447E7BB50E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99" creationId="{B387FA84-0B6A-45E9-A3A0-F9468C653815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0" creationId="{E96D452E-1E61-40F5-9790-24E7965AF581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1" creationId="{72D9D68C-7B70-4E86-BB51-B82EA99AB83A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2" creationId="{8A8E4B9F-40FB-4E52-8FA2-E47C3B7EA81C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3" creationId="{9AAF30BE-7944-4D58-BA86-5A53023A4AA4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4" creationId="{3B2B4C27-BE5F-49C6-AD24-5A07B0342CA9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5" creationId="{3D947837-A439-40B1-8D55-88419FDD2426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6" creationId="{904A59CB-9FF0-43EE-ABC2-9EA9BB2A3B1F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7" creationId="{9B76E66B-95CE-4C1D-A5B3-CD07A97531E2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8" creationId="{BDAA28EE-D484-48EC-875B-D55561D9C37B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09" creationId="{0EA17D10-0AC6-46FF-A3BF-32CF90A23C6B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0" creationId="{895E29CE-20FF-4430-AC2A-D3E5ED105ECA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1" creationId="{9435C42D-3BD1-40DC-85D9-258113462C0D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2" creationId="{30381127-3A19-43D5-802D-91B7353FE12E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3" creationId="{3640D08E-B73F-4BE4-91ED-A49DACB999E3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4" creationId="{D4ADEDF5-F8AE-4D1A-A42D-4E471DDBA7FA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5" creationId="{56456165-A2B2-4A31-B735-9B6F6F8B5954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6" creationId="{B1005E9E-A604-41A1-BA0F-27310B48BDD2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7" creationId="{28635BAA-6B3D-4DD0-899A-07F533E602A0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8" creationId="{5E588AD7-3A5B-49D7-948A-4C55286148B0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19" creationId="{100300D5-B513-4B77-90C5-B22BBA1CAD33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0" creationId="{3AFBC015-C5B9-4D3A-9481-90B9E2830F4D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1" creationId="{0AA90A83-4A36-4836-9A78-CE1CDC9E0C73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2" creationId="{F750E42A-3BB3-42C3-97C4-F2F2DE3D11BD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3" creationId="{70E6DA5C-6506-448E-AD9F-DEB5FD048419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4" creationId="{06223E7D-2C87-4DA6-BE64-DEB04EC36E62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5" creationId="{517A6407-8094-44D6-A779-B84CF47EF624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6" creationId="{4071A71F-0E26-48F8-BED6-E7F80AC418F1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7" creationId="{8BAFD180-2941-47F8-9B23-31BE5ABEC77F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8" creationId="{D9061610-24B6-4AC8-885F-97E8D8E633BB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29" creationId="{DED7F33D-314C-4FBE-80D2-FB42F68C36E8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0" creationId="{83A13819-F78F-42D8-A01F-27F2E27C8E1E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1" creationId="{D8470DCD-4F1A-4E0A-937E-8E817F3921B2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2" creationId="{F6EAFE04-4333-485B-AFC5-683A5BEAF329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3" creationId="{C01EF764-3D95-486F-9FF0-11421B65615B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4" creationId="{ED8DA34B-4D7A-4923-B3A5-43DF69CF352B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5" creationId="{6674F831-0BDB-4CC8-8092-0551456A2A69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6" creationId="{0E872E13-8BD9-4CF3-A490-3E653772C86A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7" creationId="{CD31085A-1F30-478C-BEB8-8CC564E0BFDC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8" creationId="{92F0B164-018B-49DE-9951-AC8413917F68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39" creationId="{8FE81745-7A61-4C49-99E4-80D482905871}"/>
          </ac:spMkLst>
        </pc:spChg>
        <pc:spChg chg="mod topLvl">
          <ac:chgData name="James Ludlam" userId="81e56987-ca09-4fa1-84ca-5a9c37bacba7" providerId="ADAL" clId="{8E5744B4-F97E-406F-8800-8EF326B8CCAF}" dt="2021-12-10T12:55:28.927" v="3089" actId="164"/>
          <ac:spMkLst>
            <pc:docMk/>
            <pc:sldMk cId="2254563474" sldId="419"/>
            <ac:spMk id="140" creationId="{769E14A8-446D-4657-91B6-75C055A2D979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1" creationId="{033BA280-B69C-4F5F-B0C8-9E5B14598CD3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2" creationId="{EDF742D2-9839-408A-ACD6-9AF0ECD703DF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3" creationId="{5E872720-0575-46FF-9AD3-85EE59DD6D6A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4" creationId="{FB3F25A6-F15A-41D4-9264-80D93F31946D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5" creationId="{4DFBE3A5-F98D-4936-B74F-DC70ADD5CE09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6" creationId="{E2D1481E-2693-4001-96E9-D47D70A5E6A8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7" creationId="{01812A91-E5A7-4F60-B4F0-93B96237862F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8" creationId="{CF0F0739-D868-486B-9837-E018CE5995E1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49" creationId="{C6837C92-6176-477C-9F2C-9FF1FCF5CFDC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0" creationId="{86B0CB89-214C-457A-8546-375AD833F16F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1" creationId="{CBE92AF3-82C5-48E7-B539-D882B2BDF123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2" creationId="{609585C4-CB94-4174-9512-4DFCD3261019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3" creationId="{2033BB88-8DB9-4DDC-9DB5-52B6EEDF22AD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4" creationId="{22260429-D5BC-43D6-97EB-EC8A7B50496E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5" creationId="{7B1C5F16-6A4A-4586-8DD3-35D2AFC989FE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6" creationId="{7E1C8701-DB63-41C1-A037-F9CD493F29AF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7" creationId="{5BC05654-16F9-4D50-8E9E-59126F1A46BC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8" creationId="{48E2AF6F-90EB-49F0-8D86-13B3FD91F2A4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59" creationId="{424249C2-2464-45FD-A067-5EC774BF5414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0" creationId="{23DCB6F3-93A7-42C5-B6BA-50EEFB6CAC82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1" creationId="{76F6399A-CB8A-400B-AAE2-2CC5CE89D92A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2" creationId="{2BE6DDDC-A95E-4FE8-BD23-C9AE5F8379DE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3" creationId="{D7B71BDD-B1FF-4405-A419-65AAB7D33E06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4" creationId="{52BABF17-2AF3-4A0F-ACB2-DF553C7A361D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5" creationId="{709D86D6-AB6A-4542-9558-98D897770D93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6" creationId="{54B98667-224B-4B9E-AEA1-AAA7CF3F6D00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7" creationId="{7D3936BF-CF3F-49C4-BE0D-BDEF421B9DF3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8" creationId="{1BBCC184-E214-4986-824B-E83563AC2D07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69" creationId="{6DDE4421-0A9F-42A8-8A32-02E3BE3FE951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0" creationId="{ADD8367C-1947-46CC-9A38-A6290F8060DD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1" creationId="{4037C6F8-D7D3-44D6-898B-D7B417F56EA2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2" creationId="{D947B94F-1B8B-4B8D-88E7-0BDACF191767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3" creationId="{9B93224A-4077-45AE-9928-862D934EFF44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4" creationId="{9B7107BA-89F2-48CA-9683-DCCDA4987D95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5" creationId="{B3EFD6FE-070B-49AD-BCD9-3042A9A919C4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6" creationId="{9D62228A-B599-4215-BA14-0471E5E2239E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7" creationId="{2000690F-2020-49BB-801F-39BE559A7E01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8" creationId="{DDD0FF6C-AF56-4835-A1C6-36ABD21EC226}"/>
          </ac:spMkLst>
        </pc:spChg>
        <pc:spChg chg="mod or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79" creationId="{71150316-A096-43CD-B4DE-4563FD3FBF57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0" creationId="{48313732-9EAF-41BF-A0CD-A0DBCE620CD4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1" creationId="{69EC1A1C-F4F9-4D0A-8C2B-330D13FEAB0B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2" creationId="{B8212706-3FBB-464D-B46A-62DBA5009D35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3" creationId="{D0036782-A79F-43DF-98D3-7376552FD177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4" creationId="{4D9B36BE-22FD-4BF3-A665-FCD34A49EEE9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5" creationId="{6379BC07-5CC2-4D5D-8239-B9FFF0CE080A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6" creationId="{28C923AA-6F2C-4B0C-856A-8264DB39126C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7" creationId="{FCA16808-8CFE-4D75-8670-311089483DB6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8" creationId="{797C9650-4484-403F-9757-B129D2B3ED0A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89" creationId="{7D12CA07-AB8F-4FCE-83E6-358C2DE0E867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90" creationId="{C5B3A92B-043C-417C-AEF8-E337D844B396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91" creationId="{ED34BFA7-6842-48EA-808B-560B3CBB6CBD}"/>
          </ac:spMkLst>
        </pc:spChg>
        <pc:spChg chg="mod topLvl">
          <ac:chgData name="James Ludlam" userId="81e56987-ca09-4fa1-84ca-5a9c37bacba7" providerId="ADAL" clId="{8E5744B4-F97E-406F-8800-8EF326B8CCAF}" dt="2021-12-10T12:56:05.732" v="3123" actId="164"/>
          <ac:spMkLst>
            <pc:docMk/>
            <pc:sldMk cId="2254563474" sldId="419"/>
            <ac:spMk id="192" creationId="{976B9026-7E9D-4EDE-8395-7AB759F7CE46}"/>
          </ac:spMkLst>
        </pc:spChg>
        <pc:spChg chg="add mod">
          <ac:chgData name="James Ludlam" userId="81e56987-ca09-4fa1-84ca-5a9c37bacba7" providerId="ADAL" clId="{8E5744B4-F97E-406F-8800-8EF326B8CCAF}" dt="2021-12-10T12:58:53.101" v="3148" actId="20577"/>
          <ac:spMkLst>
            <pc:docMk/>
            <pc:sldMk cId="2254563474" sldId="419"/>
            <ac:spMk id="193" creationId="{CD16D4BC-C1BE-4AEB-BC47-42CD13EF0578}"/>
          </ac:spMkLst>
        </pc:spChg>
        <pc:spChg chg="add mod">
          <ac:chgData name="James Ludlam" userId="81e56987-ca09-4fa1-84ca-5a9c37bacba7" providerId="ADAL" clId="{8E5744B4-F97E-406F-8800-8EF326B8CCAF}" dt="2021-12-13T13:29:01.262" v="5176" actId="1037"/>
          <ac:spMkLst>
            <pc:docMk/>
            <pc:sldMk cId="2254563474" sldId="419"/>
            <ac:spMk id="194" creationId="{96A6FFCE-2D88-4B8A-AE12-B644E8082CE8}"/>
          </ac:spMkLst>
        </pc:spChg>
        <pc:spChg chg="add mod">
          <ac:chgData name="James Ludlam" userId="81e56987-ca09-4fa1-84ca-5a9c37bacba7" providerId="ADAL" clId="{8E5744B4-F97E-406F-8800-8EF326B8CCAF}" dt="2021-12-13T13:27:04.971" v="5120" actId="1036"/>
          <ac:spMkLst>
            <pc:docMk/>
            <pc:sldMk cId="2254563474" sldId="419"/>
            <ac:spMk id="195" creationId="{0DA8D372-C09A-4EB5-A905-0A5AA8D5FAAA}"/>
          </ac:spMkLst>
        </pc:spChg>
        <pc:spChg chg="add mod">
          <ac:chgData name="James Ludlam" userId="81e56987-ca09-4fa1-84ca-5a9c37bacba7" providerId="ADAL" clId="{8E5744B4-F97E-406F-8800-8EF326B8CCAF}" dt="2021-12-13T13:36:44.195" v="5268" actId="1076"/>
          <ac:spMkLst>
            <pc:docMk/>
            <pc:sldMk cId="2254563474" sldId="419"/>
            <ac:spMk id="196" creationId="{85257D72-EA28-443D-8390-C1D17F6D3F0A}"/>
          </ac:spMkLst>
        </pc:spChg>
        <pc:spChg chg="add mod">
          <ac:chgData name="James Ludlam" userId="81e56987-ca09-4fa1-84ca-5a9c37bacba7" providerId="ADAL" clId="{8E5744B4-F97E-406F-8800-8EF326B8CCAF}" dt="2021-12-13T13:36:53.395" v="5271" actId="14100"/>
          <ac:spMkLst>
            <pc:docMk/>
            <pc:sldMk cId="2254563474" sldId="419"/>
            <ac:spMk id="197" creationId="{9526142C-1C14-43E1-A96C-82406A578326}"/>
          </ac:spMkLst>
        </pc:spChg>
        <pc:spChg chg="add mod">
          <ac:chgData name="James Ludlam" userId="81e56987-ca09-4fa1-84ca-5a9c37bacba7" providerId="ADAL" clId="{8E5744B4-F97E-406F-8800-8EF326B8CCAF}" dt="2021-12-13T13:37:51.812" v="5401" actId="20577"/>
          <ac:spMkLst>
            <pc:docMk/>
            <pc:sldMk cId="2254563474" sldId="419"/>
            <ac:spMk id="198" creationId="{EBE06C60-39D0-42F5-8639-7F52DDB1B291}"/>
          </ac:spMkLst>
        </pc:spChg>
        <pc:spChg chg="add mod">
          <ac:chgData name="James Ludlam" userId="81e56987-ca09-4fa1-84ca-5a9c37bacba7" providerId="ADAL" clId="{8E5744B4-F97E-406F-8800-8EF326B8CCAF}" dt="2021-12-13T13:38:22.106" v="5520" actId="20577"/>
          <ac:spMkLst>
            <pc:docMk/>
            <pc:sldMk cId="2254563474" sldId="419"/>
            <ac:spMk id="199" creationId="{7D3A0BFC-EAC1-42A5-9CA2-22A9B5D4C814}"/>
          </ac:spMkLst>
        </pc:spChg>
        <pc:grpChg chg="add del mod">
          <ac:chgData name="James Ludlam" userId="81e56987-ca09-4fa1-84ca-5a9c37bacba7" providerId="ADAL" clId="{8E5744B4-F97E-406F-8800-8EF326B8CCAF}" dt="2021-12-10T12:53:36.337" v="3050" actId="165"/>
          <ac:grpSpMkLst>
            <pc:docMk/>
            <pc:sldMk cId="2254563474" sldId="419"/>
            <ac:grpSpMk id="5" creationId="{C5B286DC-90BA-423F-9299-D6EE4A3E832D}"/>
          </ac:grpSpMkLst>
        </pc:grpChg>
        <pc:grpChg chg="add del mod">
          <ac:chgData name="James Ludlam" userId="81e56987-ca09-4fa1-84ca-5a9c37bacba7" providerId="ADAL" clId="{8E5744B4-F97E-406F-8800-8EF326B8CCAF}" dt="2021-12-10T12:54:52.191" v="3055" actId="165"/>
          <ac:grpSpMkLst>
            <pc:docMk/>
            <pc:sldMk cId="2254563474" sldId="419"/>
            <ac:grpSpMk id="6" creationId="{F2B4E470-008D-4AEB-A737-EA67A3CEBA70}"/>
          </ac:grpSpMkLst>
        </pc:grpChg>
        <pc:grpChg chg="add del mod">
          <ac:chgData name="James Ludlam" userId="81e56987-ca09-4fa1-84ca-5a9c37bacba7" providerId="ADAL" clId="{8E5744B4-F97E-406F-8800-8EF326B8CCAF}" dt="2021-12-10T12:55:33.610" v="3090" actId="165"/>
          <ac:grpSpMkLst>
            <pc:docMk/>
            <pc:sldMk cId="2254563474" sldId="419"/>
            <ac:grpSpMk id="7" creationId="{D04A5E2A-5560-40AE-87D7-904B76D6FF6C}"/>
          </ac:grpSpMkLst>
        </pc:grpChg>
        <pc:grpChg chg="add mod">
          <ac:chgData name="James Ludlam" userId="81e56987-ca09-4fa1-84ca-5a9c37bacba7" providerId="ADAL" clId="{8E5744B4-F97E-406F-8800-8EF326B8CCAF}" dt="2021-12-13T13:29:01.262" v="5176" actId="1037"/>
          <ac:grpSpMkLst>
            <pc:docMk/>
            <pc:sldMk cId="2254563474" sldId="419"/>
            <ac:grpSpMk id="15" creationId="{229BF093-C3EA-47FB-9432-8D64E6822082}"/>
          </ac:grpSpMkLst>
        </pc:grpChg>
        <pc:grpChg chg="add mod">
          <ac:chgData name="James Ludlam" userId="81e56987-ca09-4fa1-84ca-5a9c37bacba7" providerId="ADAL" clId="{8E5744B4-F97E-406F-8800-8EF326B8CCAF}" dt="2021-12-10T12:55:28.927" v="3089" actId="164"/>
          <ac:grpSpMkLst>
            <pc:docMk/>
            <pc:sldMk cId="2254563474" sldId="419"/>
            <ac:grpSpMk id="16" creationId="{7CB863BF-ADAF-40CA-ADB9-2E5A04A42449}"/>
          </ac:grpSpMkLst>
        </pc:grpChg>
        <pc:grpChg chg="add mod">
          <ac:chgData name="James Ludlam" userId="81e56987-ca09-4fa1-84ca-5a9c37bacba7" providerId="ADAL" clId="{8E5744B4-F97E-406F-8800-8EF326B8CCAF}" dt="2021-12-13T13:29:19.209" v="5182" actId="1038"/>
          <ac:grpSpMkLst>
            <pc:docMk/>
            <pc:sldMk cId="2254563474" sldId="419"/>
            <ac:grpSpMk id="49" creationId="{B088428B-D780-4A34-A1B4-CB1E8991639F}"/>
          </ac:grpSpMkLst>
        </pc:grpChg>
        <pc:picChg chg="mod topLvl">
          <ac:chgData name="James Ludlam" userId="81e56987-ca09-4fa1-84ca-5a9c37bacba7" providerId="ADAL" clId="{8E5744B4-F97E-406F-8800-8EF326B8CCAF}" dt="2021-12-10T12:55:28.927" v="3089" actId="164"/>
          <ac:picMkLst>
            <pc:docMk/>
            <pc:sldMk cId="2254563474" sldId="419"/>
            <ac:picMk id="3" creationId="{BB07AB36-2AAB-4886-934D-B8998B82C979}"/>
          </ac:picMkLst>
        </pc:picChg>
        <pc:picChg chg="mod topLvl">
          <ac:chgData name="James Ludlam" userId="81e56987-ca09-4fa1-84ca-5a9c37bacba7" providerId="ADAL" clId="{8E5744B4-F97E-406F-8800-8EF326B8CCAF}" dt="2021-12-10T12:54:48.059" v="3054" actId="164"/>
          <ac:picMkLst>
            <pc:docMk/>
            <pc:sldMk cId="2254563474" sldId="419"/>
            <ac:picMk id="22" creationId="{3DF8CCB1-C0B4-42AC-828E-7DB070F93936}"/>
          </ac:picMkLst>
        </pc:picChg>
        <pc:picChg chg="mod topLvl">
          <ac:chgData name="James Ludlam" userId="81e56987-ca09-4fa1-84ca-5a9c37bacba7" providerId="ADAL" clId="{8E5744B4-F97E-406F-8800-8EF326B8CCAF}" dt="2021-12-10T12:56:05.732" v="3123" actId="164"/>
          <ac:picMkLst>
            <pc:docMk/>
            <pc:sldMk cId="2254563474" sldId="419"/>
            <ac:picMk id="23" creationId="{3BA779A6-E7A5-45CD-B822-4821E9337E67}"/>
          </ac:picMkLst>
        </pc:picChg>
      </pc:sldChg>
      <pc:sldChg chg="addSp delSp modSp add mod setBg delDesignElem">
        <pc:chgData name="James Ludlam" userId="81e56987-ca09-4fa1-84ca-5a9c37bacba7" providerId="ADAL" clId="{8E5744B4-F97E-406F-8800-8EF326B8CCAF}" dt="2021-12-13T11:09:12.784" v="4454" actId="20577"/>
        <pc:sldMkLst>
          <pc:docMk/>
          <pc:sldMk cId="621287395" sldId="420"/>
        </pc:sldMkLst>
        <pc:spChg chg="del">
          <ac:chgData name="James Ludlam" userId="81e56987-ca09-4fa1-84ca-5a9c37bacba7" providerId="ADAL" clId="{8E5744B4-F97E-406F-8800-8EF326B8CCAF}" dt="2021-12-10T12:57:27.377" v="3132" actId="478"/>
          <ac:spMkLst>
            <pc:docMk/>
            <pc:sldMk cId="621287395" sldId="420"/>
            <ac:spMk id="2" creationId="{D7216A90-5F95-4EB9-941E-B1FD79C73A4D}"/>
          </ac:spMkLst>
        </pc:spChg>
        <pc:spChg chg="add del mod">
          <ac:chgData name="James Ludlam" userId="81e56987-ca09-4fa1-84ca-5a9c37bacba7" providerId="ADAL" clId="{8E5744B4-F97E-406F-8800-8EF326B8CCAF}" dt="2021-12-10T12:57:30.286" v="3133" actId="478"/>
          <ac:spMkLst>
            <pc:docMk/>
            <pc:sldMk cId="621287395" sldId="420"/>
            <ac:spMk id="4" creationId="{64511041-318D-445A-919C-5162B5AEEED6}"/>
          </ac:spMkLst>
        </pc:spChg>
        <pc:spChg chg="del">
          <ac:chgData name="James Ludlam" userId="81e56987-ca09-4fa1-84ca-5a9c37bacba7" providerId="ADAL" clId="{8E5744B4-F97E-406F-8800-8EF326B8CCAF}" dt="2021-12-10T12:56:35.760" v="3125"/>
          <ac:spMkLst>
            <pc:docMk/>
            <pc:sldMk cId="621287395" sldId="420"/>
            <ac:spMk id="8" creationId="{DAF1966E-FD40-4A4A-B61B-C4DF7FA05F06}"/>
          </ac:spMkLst>
        </pc:spChg>
        <pc:spChg chg="add mod">
          <ac:chgData name="James Ludlam" userId="81e56987-ca09-4fa1-84ca-5a9c37bacba7" providerId="ADAL" clId="{8E5744B4-F97E-406F-8800-8EF326B8CCAF}" dt="2021-12-10T12:57:25.618" v="3131"/>
          <ac:spMkLst>
            <pc:docMk/>
            <pc:sldMk cId="621287395" sldId="420"/>
            <ac:spMk id="9" creationId="{550F965D-F25E-4E8F-824A-48838D032EDE}"/>
          </ac:spMkLst>
        </pc:spChg>
        <pc:spChg chg="del">
          <ac:chgData name="James Ludlam" userId="81e56987-ca09-4fa1-84ca-5a9c37bacba7" providerId="ADAL" clId="{8E5744B4-F97E-406F-8800-8EF326B8CCAF}" dt="2021-12-10T12:56:35.760" v="3125"/>
          <ac:spMkLst>
            <pc:docMk/>
            <pc:sldMk cId="621287395" sldId="420"/>
            <ac:spMk id="10" creationId="{047BFA19-D45E-416B-A404-7AF2F3F27017}"/>
          </ac:spMkLst>
        </pc:spChg>
        <pc:spChg chg="del">
          <ac:chgData name="James Ludlam" userId="81e56987-ca09-4fa1-84ca-5a9c37bacba7" providerId="ADAL" clId="{8E5744B4-F97E-406F-8800-8EF326B8CCAF}" dt="2021-12-10T12:56:35.760" v="3125"/>
          <ac:spMkLst>
            <pc:docMk/>
            <pc:sldMk cId="621287395" sldId="420"/>
            <ac:spMk id="12" creationId="{8E0105E7-23DB-4CF2-8258-FF47C7620F6E}"/>
          </ac:spMkLst>
        </pc:spChg>
        <pc:spChg chg="del">
          <ac:chgData name="James Ludlam" userId="81e56987-ca09-4fa1-84ca-5a9c37bacba7" providerId="ADAL" clId="{8E5744B4-F97E-406F-8800-8EF326B8CCAF}" dt="2021-12-10T12:56:35.760" v="3125"/>
          <ac:spMkLst>
            <pc:docMk/>
            <pc:sldMk cId="621287395" sldId="420"/>
            <ac:spMk id="14" creationId="{074B4F7D-14B2-478B-8BF5-01E4E0C5D263}"/>
          </ac:spMkLst>
        </pc:spChg>
        <pc:spChg chg="mod">
          <ac:chgData name="James Ludlam" userId="81e56987-ca09-4fa1-84ca-5a9c37bacba7" providerId="ADAL" clId="{8E5744B4-F97E-406F-8800-8EF326B8CCAF}" dt="2021-12-13T11:09:12.784" v="4454" actId="20577"/>
          <ac:spMkLst>
            <pc:docMk/>
            <pc:sldMk cId="621287395" sldId="420"/>
            <ac:spMk id="22" creationId="{E0DED16A-696D-4DF8-8611-8161644B5B7E}"/>
          </ac:spMkLst>
        </pc:spChg>
      </pc:sldChg>
      <pc:sldChg chg="addSp delSp modSp add mod">
        <pc:chgData name="James Ludlam" userId="81e56987-ca09-4fa1-84ca-5a9c37bacba7" providerId="ADAL" clId="{8E5744B4-F97E-406F-8800-8EF326B8CCAF}" dt="2021-12-13T10:44:27.694" v="4401" actId="255"/>
        <pc:sldMkLst>
          <pc:docMk/>
          <pc:sldMk cId="152113824" sldId="421"/>
        </pc:sldMkLst>
        <pc:spChg chg="del">
          <ac:chgData name="James Ludlam" userId="81e56987-ca09-4fa1-84ca-5a9c37bacba7" providerId="ADAL" clId="{8E5744B4-F97E-406F-8800-8EF326B8CCAF}" dt="2021-12-13T10:43:45.701" v="4395" actId="478"/>
          <ac:spMkLst>
            <pc:docMk/>
            <pc:sldMk cId="152113824" sldId="421"/>
            <ac:spMk id="2" creationId="{B6BAF67B-1A8F-4074-BA33-EAD3FF0869CB}"/>
          </ac:spMkLst>
        </pc:spChg>
        <pc:spChg chg="mod">
          <ac:chgData name="James Ludlam" userId="81e56987-ca09-4fa1-84ca-5a9c37bacba7" providerId="ADAL" clId="{8E5744B4-F97E-406F-8800-8EF326B8CCAF}" dt="2021-12-13T10:44:27.694" v="4401" actId="255"/>
          <ac:spMkLst>
            <pc:docMk/>
            <pc:sldMk cId="152113824" sldId="421"/>
            <ac:spMk id="3" creationId="{ABC29A36-D174-49D3-B2A5-F9261F3F77E8}"/>
          </ac:spMkLst>
        </pc:spChg>
        <pc:spChg chg="add del mod">
          <ac:chgData name="James Ludlam" userId="81e56987-ca09-4fa1-84ca-5a9c37bacba7" providerId="ADAL" clId="{8E5744B4-F97E-406F-8800-8EF326B8CCAF}" dt="2021-12-13T10:43:51.394" v="4397" actId="478"/>
          <ac:spMkLst>
            <pc:docMk/>
            <pc:sldMk cId="152113824" sldId="421"/>
            <ac:spMk id="5" creationId="{D3441582-14AA-4980-A9EF-4443F8F79933}"/>
          </ac:spMkLst>
        </pc:spChg>
      </pc:sldChg>
      <pc:sldChg chg="modSp mod">
        <pc:chgData name="James Ludlam" userId="81e56987-ca09-4fa1-84ca-5a9c37bacba7" providerId="ADAL" clId="{8E5744B4-F97E-406F-8800-8EF326B8CCAF}" dt="2021-12-13T12:58:19.435" v="4536" actId="14100"/>
        <pc:sldMkLst>
          <pc:docMk/>
          <pc:sldMk cId="1777128396" sldId="422"/>
        </pc:sldMkLst>
        <pc:spChg chg="mod">
          <ac:chgData name="James Ludlam" userId="81e56987-ca09-4fa1-84ca-5a9c37bacba7" providerId="ADAL" clId="{8E5744B4-F97E-406F-8800-8EF326B8CCAF}" dt="2021-12-13T12:58:19.435" v="4536" actId="14100"/>
          <ac:spMkLst>
            <pc:docMk/>
            <pc:sldMk cId="1777128396" sldId="422"/>
            <ac:spMk id="3" creationId="{ABC29A36-D174-49D3-B2A5-F9261F3F77E8}"/>
          </ac:spMkLst>
        </pc:spChg>
      </pc:sldChg>
      <pc:sldChg chg="modSp mod">
        <pc:chgData name="James Ludlam" userId="81e56987-ca09-4fa1-84ca-5a9c37bacba7" providerId="ADAL" clId="{8E5744B4-F97E-406F-8800-8EF326B8CCAF}" dt="2021-12-13T13:34:21.447" v="5250" actId="403"/>
        <pc:sldMkLst>
          <pc:docMk/>
          <pc:sldMk cId="14987025" sldId="423"/>
        </pc:sldMkLst>
        <pc:spChg chg="mod">
          <ac:chgData name="James Ludlam" userId="81e56987-ca09-4fa1-84ca-5a9c37bacba7" providerId="ADAL" clId="{8E5744B4-F97E-406F-8800-8EF326B8CCAF}" dt="2021-12-13T13:34:21.447" v="5250" actId="403"/>
          <ac:spMkLst>
            <pc:docMk/>
            <pc:sldMk cId="14987025" sldId="423"/>
            <ac:spMk id="3" creationId="{ABC29A36-D174-49D3-B2A5-F9261F3F77E8}"/>
          </ac:spMkLst>
        </pc:spChg>
      </pc:sldChg>
      <pc:sldChg chg="modSp mod">
        <pc:chgData name="James Ludlam" userId="81e56987-ca09-4fa1-84ca-5a9c37bacba7" providerId="ADAL" clId="{8E5744B4-F97E-406F-8800-8EF326B8CCAF}" dt="2021-12-13T12:56:59.576" v="4513" actId="403"/>
        <pc:sldMkLst>
          <pc:docMk/>
          <pc:sldMk cId="2174336215" sldId="424"/>
        </pc:sldMkLst>
        <pc:spChg chg="mod">
          <ac:chgData name="James Ludlam" userId="81e56987-ca09-4fa1-84ca-5a9c37bacba7" providerId="ADAL" clId="{8E5744B4-F97E-406F-8800-8EF326B8CCAF}" dt="2021-12-13T12:56:59.576" v="4513" actId="403"/>
          <ac:spMkLst>
            <pc:docMk/>
            <pc:sldMk cId="2174336215" sldId="424"/>
            <ac:spMk id="3" creationId="{ABC29A36-D174-49D3-B2A5-F9261F3F77E8}"/>
          </ac:spMkLst>
        </pc:spChg>
      </pc:sldChg>
      <pc:sldChg chg="modSp mod">
        <pc:chgData name="James Ludlam" userId="81e56987-ca09-4fa1-84ca-5a9c37bacba7" providerId="ADAL" clId="{8E5744B4-F97E-406F-8800-8EF326B8CCAF}" dt="2021-12-13T12:56:39.806" v="4507" actId="403"/>
        <pc:sldMkLst>
          <pc:docMk/>
          <pc:sldMk cId="1457942946" sldId="425"/>
        </pc:sldMkLst>
        <pc:spChg chg="mod">
          <ac:chgData name="James Ludlam" userId="81e56987-ca09-4fa1-84ca-5a9c37bacba7" providerId="ADAL" clId="{8E5744B4-F97E-406F-8800-8EF326B8CCAF}" dt="2021-12-13T12:56:39.806" v="4507" actId="403"/>
          <ac:spMkLst>
            <pc:docMk/>
            <pc:sldMk cId="1457942946" sldId="425"/>
            <ac:spMk id="3" creationId="{ABC29A36-D174-49D3-B2A5-F9261F3F77E8}"/>
          </ac:spMkLst>
        </pc:spChg>
      </pc:sldChg>
      <pc:sldChg chg="addSp delSp modSp add mod modAnim">
        <pc:chgData name="James Ludlam" userId="81e56987-ca09-4fa1-84ca-5a9c37bacba7" providerId="ADAL" clId="{8E5744B4-F97E-406F-8800-8EF326B8CCAF}" dt="2021-12-13T13:04:39.312" v="4654"/>
        <pc:sldMkLst>
          <pc:docMk/>
          <pc:sldMk cId="2941188505" sldId="426"/>
        </pc:sldMkLst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25" creationId="{BAF41280-366E-4131-8365-9CF00EF512D2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30" creationId="{7706FA3C-3881-490F-B917-E0A1AE7A9E15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31" creationId="{C277BFC0-7264-47CB-9175-07D409C8B2EA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32" creationId="{87CC4CCF-83F1-44E3-84FB-7F850842C33D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33" creationId="{630DA9E8-FF33-4791-8364-21D2FC96AF3A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36" creationId="{E77139E5-595A-45E0-BEA1-05A6257E1438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37" creationId="{0C6B72C5-7BA6-4FA5-95D3-694CF2591819}"/>
          </ac:spMkLst>
        </pc:spChg>
        <pc:spChg chg="mod topLvl">
          <ac:chgData name="James Ludlam" userId="81e56987-ca09-4fa1-84ca-5a9c37bacba7" providerId="ADAL" clId="{8E5744B4-F97E-406F-8800-8EF326B8CCAF}" dt="2021-12-13T12:59:26.576" v="4549" actId="165"/>
          <ac:spMkLst>
            <pc:docMk/>
            <pc:sldMk cId="2941188505" sldId="426"/>
            <ac:spMk id="41" creationId="{484DDEDD-9046-4ACF-BFDC-5795908BFC6A}"/>
          </ac:spMkLst>
        </pc:spChg>
        <pc:grpChg chg="add del mod">
          <ac:chgData name="James Ludlam" userId="81e56987-ca09-4fa1-84ca-5a9c37bacba7" providerId="ADAL" clId="{8E5744B4-F97E-406F-8800-8EF326B8CCAF}" dt="2021-12-13T12:59:26.576" v="4549" actId="165"/>
          <ac:grpSpMkLst>
            <pc:docMk/>
            <pc:sldMk cId="2941188505" sldId="426"/>
            <ac:grpSpMk id="2" creationId="{425D6C4F-9C5E-43E3-BF00-5077EEE381B7}"/>
          </ac:grpSpMkLst>
        </pc:grpChg>
        <pc:cxnChg chg="mod topLvl">
          <ac:chgData name="James Ludlam" userId="81e56987-ca09-4fa1-84ca-5a9c37bacba7" providerId="ADAL" clId="{8E5744B4-F97E-406F-8800-8EF326B8CCAF}" dt="2021-12-13T12:59:26.576" v="4549" actId="165"/>
          <ac:cxnSpMkLst>
            <pc:docMk/>
            <pc:sldMk cId="2941188505" sldId="426"/>
            <ac:cxnSpMk id="34" creationId="{AFA46D2E-9820-4E3D-92E8-8835FF7302D6}"/>
          </ac:cxnSpMkLst>
        </pc:cxnChg>
        <pc:cxnChg chg="mod topLvl">
          <ac:chgData name="James Ludlam" userId="81e56987-ca09-4fa1-84ca-5a9c37bacba7" providerId="ADAL" clId="{8E5744B4-F97E-406F-8800-8EF326B8CCAF}" dt="2021-12-13T12:59:26.576" v="4549" actId="165"/>
          <ac:cxnSpMkLst>
            <pc:docMk/>
            <pc:sldMk cId="2941188505" sldId="426"/>
            <ac:cxnSpMk id="35" creationId="{AC8F563F-DFD4-463F-AA54-2948B5D2617B}"/>
          </ac:cxnSpMkLst>
        </pc:cxnChg>
        <pc:cxnChg chg="mod topLvl">
          <ac:chgData name="James Ludlam" userId="81e56987-ca09-4fa1-84ca-5a9c37bacba7" providerId="ADAL" clId="{8E5744B4-F97E-406F-8800-8EF326B8CCAF}" dt="2021-12-13T12:59:26.576" v="4549" actId="165"/>
          <ac:cxnSpMkLst>
            <pc:docMk/>
            <pc:sldMk cId="2941188505" sldId="426"/>
            <ac:cxnSpMk id="38" creationId="{A39DBF6A-A48F-4114-968A-BC2E9E174CE4}"/>
          </ac:cxnSpMkLst>
        </pc:cxnChg>
        <pc:cxnChg chg="mod topLvl">
          <ac:chgData name="James Ludlam" userId="81e56987-ca09-4fa1-84ca-5a9c37bacba7" providerId="ADAL" clId="{8E5744B4-F97E-406F-8800-8EF326B8CCAF}" dt="2021-12-13T12:59:26.576" v="4549" actId="165"/>
          <ac:cxnSpMkLst>
            <pc:docMk/>
            <pc:sldMk cId="2941188505" sldId="426"/>
            <ac:cxnSpMk id="39" creationId="{9359E776-7EB4-481F-9C65-141E22FEA29F}"/>
          </ac:cxnSpMkLst>
        </pc:cxnChg>
        <pc:cxnChg chg="mod topLvl">
          <ac:chgData name="James Ludlam" userId="81e56987-ca09-4fa1-84ca-5a9c37bacba7" providerId="ADAL" clId="{8E5744B4-F97E-406F-8800-8EF326B8CCAF}" dt="2021-12-13T12:59:26.576" v="4549" actId="165"/>
          <ac:cxnSpMkLst>
            <pc:docMk/>
            <pc:sldMk cId="2941188505" sldId="426"/>
            <ac:cxnSpMk id="40" creationId="{517580B6-5074-43E0-A1EE-8C160929A034}"/>
          </ac:cxnSpMkLst>
        </pc:cxnChg>
        <pc:cxnChg chg="mod topLvl">
          <ac:chgData name="James Ludlam" userId="81e56987-ca09-4fa1-84ca-5a9c37bacba7" providerId="ADAL" clId="{8E5744B4-F97E-406F-8800-8EF326B8CCAF}" dt="2021-12-13T12:59:26.576" v="4549" actId="165"/>
          <ac:cxnSpMkLst>
            <pc:docMk/>
            <pc:sldMk cId="2941188505" sldId="426"/>
            <ac:cxnSpMk id="42" creationId="{A8E36134-0CEE-4DA4-8630-4EAEEBBBE1C8}"/>
          </ac:cxnSpMkLst>
        </pc:cxnChg>
      </pc:sldChg>
      <pc:sldChg chg="modSp mod">
        <pc:chgData name="James Ludlam" userId="81e56987-ca09-4fa1-84ca-5a9c37bacba7" providerId="ADAL" clId="{8E5744B4-F97E-406F-8800-8EF326B8CCAF}" dt="2021-12-13T13:18:23.339" v="4969" actId="1037"/>
        <pc:sldMkLst>
          <pc:docMk/>
          <pc:sldMk cId="263161522" sldId="427"/>
        </pc:sldMkLst>
        <pc:spChg chg="mod">
          <ac:chgData name="James Ludlam" userId="81e56987-ca09-4fa1-84ca-5a9c37bacba7" providerId="ADAL" clId="{8E5744B4-F97E-406F-8800-8EF326B8CCAF}" dt="2021-12-13T13:18:18.688" v="4968" actId="1037"/>
          <ac:spMkLst>
            <pc:docMk/>
            <pc:sldMk cId="263161522" sldId="427"/>
            <ac:spMk id="65" creationId="{6ECA1371-EBC0-4604-A622-F9C297097CDA}"/>
          </ac:spMkLst>
        </pc:spChg>
        <pc:spChg chg="mod">
          <ac:chgData name="James Ludlam" userId="81e56987-ca09-4fa1-84ca-5a9c37bacba7" providerId="ADAL" clId="{8E5744B4-F97E-406F-8800-8EF326B8CCAF}" dt="2021-12-13T13:18:23.339" v="4969" actId="1037"/>
          <ac:spMkLst>
            <pc:docMk/>
            <pc:sldMk cId="263161522" sldId="427"/>
            <ac:spMk id="66" creationId="{77DFE1BE-0E81-40C5-9DC3-E819DF7A564B}"/>
          </ac:spMkLst>
        </pc:spChg>
      </pc:sldChg>
      <pc:sldChg chg="addSp delSp modSp add mod">
        <pc:chgData name="James Ludlam" userId="81e56987-ca09-4fa1-84ca-5a9c37bacba7" providerId="ADAL" clId="{8E5744B4-F97E-406F-8800-8EF326B8CCAF}" dt="2021-12-13T13:48:25.410" v="5650" actId="14100"/>
        <pc:sldMkLst>
          <pc:docMk/>
          <pc:sldMk cId="1616255913" sldId="428"/>
        </pc:sldMkLst>
        <pc:spChg chg="add mod ord">
          <ac:chgData name="James Ludlam" userId="81e56987-ca09-4fa1-84ca-5a9c37bacba7" providerId="ADAL" clId="{8E5744B4-F97E-406F-8800-8EF326B8CCAF}" dt="2021-12-13T13:46:23.498" v="5569" actId="164"/>
          <ac:spMkLst>
            <pc:docMk/>
            <pc:sldMk cId="1616255913" sldId="428"/>
            <ac:spMk id="11" creationId="{991353BE-70E6-4675-B61F-3D2D14A33877}"/>
          </ac:spMkLst>
        </pc:spChg>
        <pc:spChg chg="mod">
          <ac:chgData name="James Ludlam" userId="81e56987-ca09-4fa1-84ca-5a9c37bacba7" providerId="ADAL" clId="{8E5744B4-F97E-406F-8800-8EF326B8CCAF}" dt="2021-12-13T13:47:57.175" v="5646" actId="14100"/>
          <ac:spMkLst>
            <pc:docMk/>
            <pc:sldMk cId="1616255913" sldId="428"/>
            <ac:spMk id="41" creationId="{D6161E8E-C62E-477E-BFDA-1068367EA5C0}"/>
          </ac:spMkLst>
        </pc:spChg>
        <pc:grpChg chg="add mod">
          <ac:chgData name="James Ludlam" userId="81e56987-ca09-4fa1-84ca-5a9c37bacba7" providerId="ADAL" clId="{8E5744B4-F97E-406F-8800-8EF326B8CCAF}" dt="2021-12-13T13:48:25.410" v="5650" actId="14100"/>
          <ac:grpSpMkLst>
            <pc:docMk/>
            <pc:sldMk cId="1616255913" sldId="428"/>
            <ac:grpSpMk id="13" creationId="{749802EA-F91D-46B8-B1A8-D025E28FD799}"/>
          </ac:grpSpMkLst>
        </pc:grpChg>
        <pc:grpChg chg="add mod">
          <ac:chgData name="James Ludlam" userId="81e56987-ca09-4fa1-84ca-5a9c37bacba7" providerId="ADAL" clId="{8E5744B4-F97E-406F-8800-8EF326B8CCAF}" dt="2021-12-13T13:48:17.490" v="5649" actId="1076"/>
          <ac:grpSpMkLst>
            <pc:docMk/>
            <pc:sldMk cId="1616255913" sldId="428"/>
            <ac:grpSpMk id="40" creationId="{2C36C683-5465-46F1-A173-FF2498A272FD}"/>
          </ac:grpSpMkLst>
        </pc:grpChg>
        <pc:picChg chg="add del mod">
          <ac:chgData name="James Ludlam" userId="81e56987-ca09-4fa1-84ca-5a9c37bacba7" providerId="ADAL" clId="{8E5744B4-F97E-406F-8800-8EF326B8CCAF}" dt="2021-12-13T13:47:00.577" v="5576" actId="1076"/>
          <ac:picMkLst>
            <pc:docMk/>
            <pc:sldMk cId="1616255913" sldId="428"/>
            <ac:picMk id="5" creationId="{5E7A9BC3-ADE3-4075-87D9-B5C76B4461D3}"/>
          </ac:picMkLst>
        </pc:picChg>
        <pc:cxnChg chg="add mod">
          <ac:chgData name="James Ludlam" userId="81e56987-ca09-4fa1-84ca-5a9c37bacba7" providerId="ADAL" clId="{8E5744B4-F97E-406F-8800-8EF326B8CCAF}" dt="2021-12-13T13:46:23.498" v="5569" actId="164"/>
          <ac:cxnSpMkLst>
            <pc:docMk/>
            <pc:sldMk cId="1616255913" sldId="428"/>
            <ac:cxnSpMk id="7" creationId="{2B34317B-AA19-4479-BF59-1F8B80941623}"/>
          </ac:cxnSpMkLst>
        </pc:cxnChg>
        <pc:cxnChg chg="add mod">
          <ac:chgData name="James Ludlam" userId="81e56987-ca09-4fa1-84ca-5a9c37bacba7" providerId="ADAL" clId="{8E5744B4-F97E-406F-8800-8EF326B8CCAF}" dt="2021-12-13T13:46:23.498" v="5569" actId="164"/>
          <ac:cxnSpMkLst>
            <pc:docMk/>
            <pc:sldMk cId="1616255913" sldId="428"/>
            <ac:cxnSpMk id="9" creationId="{DA116EAE-6BC5-411F-AD90-C0272E1840B4}"/>
          </ac:cxnSpMkLst>
        </pc:cxnChg>
        <pc:cxnChg chg="mod">
          <ac:chgData name="James Ludlam" userId="81e56987-ca09-4fa1-84ca-5a9c37bacba7" providerId="ADAL" clId="{8E5744B4-F97E-406F-8800-8EF326B8CCAF}" dt="2021-12-13T13:46:56.821" v="5572"/>
          <ac:cxnSpMkLst>
            <pc:docMk/>
            <pc:sldMk cId="1616255913" sldId="428"/>
            <ac:cxnSpMk id="43" creationId="{95BE04A6-AA22-4CF3-9B2F-D19954B72D65}"/>
          </ac:cxnSpMkLst>
        </pc:cxnChg>
        <pc:cxnChg chg="mod">
          <ac:chgData name="James Ludlam" userId="81e56987-ca09-4fa1-84ca-5a9c37bacba7" providerId="ADAL" clId="{8E5744B4-F97E-406F-8800-8EF326B8CCAF}" dt="2021-12-13T13:47:26.233" v="5626" actId="1076"/>
          <ac:cxnSpMkLst>
            <pc:docMk/>
            <pc:sldMk cId="1616255913" sldId="428"/>
            <ac:cxnSpMk id="44" creationId="{A2DFCE8F-C322-47D5-930A-8C93D362916A}"/>
          </ac:cxnSpMkLst>
        </pc:cxnChg>
      </pc:sldChg>
    </pc:docChg>
  </pc:docChgLst>
  <pc:docChgLst>
    <pc:chgData name="James Ludlam" userId="81e56987-ca09-4fa1-84ca-5a9c37bacba7" providerId="ADAL" clId="{1844FA58-10BA-4934-AE04-58B46C4E8525}"/>
    <pc:docChg chg="undo custSel addSld delSld modSld">
      <pc:chgData name="James Ludlam" userId="81e56987-ca09-4fa1-84ca-5a9c37bacba7" providerId="ADAL" clId="{1844FA58-10BA-4934-AE04-58B46C4E8525}" dt="2021-12-08T12:46:54.234" v="1170" actId="20577"/>
      <pc:docMkLst>
        <pc:docMk/>
      </pc:docMkLst>
      <pc:sldChg chg="addSp modSp mod">
        <pc:chgData name="James Ludlam" userId="81e56987-ca09-4fa1-84ca-5a9c37bacba7" providerId="ADAL" clId="{1844FA58-10BA-4934-AE04-58B46C4E8525}" dt="2021-12-07T14:42:57.113" v="4" actId="1076"/>
        <pc:sldMkLst>
          <pc:docMk/>
          <pc:sldMk cId="2766808932" sldId="256"/>
        </pc:sldMkLst>
        <pc:picChg chg="mod">
          <ac:chgData name="James Ludlam" userId="81e56987-ca09-4fa1-84ca-5a9c37bacba7" providerId="ADAL" clId="{1844FA58-10BA-4934-AE04-58B46C4E8525}" dt="2021-12-07T14:42:57.113" v="4" actId="1076"/>
          <ac:picMkLst>
            <pc:docMk/>
            <pc:sldMk cId="2766808932" sldId="256"/>
            <ac:picMk id="5" creationId="{3C25AE02-0ADF-452E-BBAC-47201AAE2486}"/>
          </ac:picMkLst>
        </pc:picChg>
        <pc:picChg chg="add mod">
          <ac:chgData name="James Ludlam" userId="81e56987-ca09-4fa1-84ca-5a9c37bacba7" providerId="ADAL" clId="{1844FA58-10BA-4934-AE04-58B46C4E8525}" dt="2021-12-07T14:42:48.681" v="2" actId="1076"/>
          <ac:picMkLst>
            <pc:docMk/>
            <pc:sldMk cId="2766808932" sldId="256"/>
            <ac:picMk id="1026" creationId="{6B5E4EF5-A801-43D1-8BD8-F8DE71413AB4}"/>
          </ac:picMkLst>
        </pc:picChg>
      </pc:sldChg>
      <pc:sldChg chg="modSp mod">
        <pc:chgData name="James Ludlam" userId="81e56987-ca09-4fa1-84ca-5a9c37bacba7" providerId="ADAL" clId="{1844FA58-10BA-4934-AE04-58B46C4E8525}" dt="2021-12-08T10:46:05.485" v="680" actId="20577"/>
        <pc:sldMkLst>
          <pc:docMk/>
          <pc:sldMk cId="1169083360" sldId="275"/>
        </pc:sldMkLst>
        <pc:spChg chg="mod">
          <ac:chgData name="James Ludlam" userId="81e56987-ca09-4fa1-84ca-5a9c37bacba7" providerId="ADAL" clId="{1844FA58-10BA-4934-AE04-58B46C4E8525}" dt="2021-12-08T10:46:05.485" v="680" actId="20577"/>
          <ac:spMkLst>
            <pc:docMk/>
            <pc:sldMk cId="1169083360" sldId="275"/>
            <ac:spMk id="3" creationId="{B58EBDD7-918C-44DA-A5CC-F8E03B1961B7}"/>
          </ac:spMkLst>
        </pc:spChg>
      </pc:sldChg>
      <pc:sldChg chg="modSp mod modNotesTx">
        <pc:chgData name="James Ludlam" userId="81e56987-ca09-4fa1-84ca-5a9c37bacba7" providerId="ADAL" clId="{1844FA58-10BA-4934-AE04-58B46C4E8525}" dt="2021-12-08T10:43:35.779" v="666" actId="20577"/>
        <pc:sldMkLst>
          <pc:docMk/>
          <pc:sldMk cId="3373599602" sldId="276"/>
        </pc:sldMkLst>
        <pc:spChg chg="mod">
          <ac:chgData name="James Ludlam" userId="81e56987-ca09-4fa1-84ca-5a9c37bacba7" providerId="ADAL" clId="{1844FA58-10BA-4934-AE04-58B46C4E8525}" dt="2021-12-08T10:43:35.779" v="666" actId="20577"/>
          <ac:spMkLst>
            <pc:docMk/>
            <pc:sldMk cId="3373599602" sldId="276"/>
            <ac:spMk id="3" creationId="{ABC29A36-D174-49D3-B2A5-F9261F3F77E8}"/>
          </ac:spMkLst>
        </pc:spChg>
      </pc:sldChg>
      <pc:sldChg chg="modSp mod">
        <pc:chgData name="James Ludlam" userId="81e56987-ca09-4fa1-84ca-5a9c37bacba7" providerId="ADAL" clId="{1844FA58-10BA-4934-AE04-58B46C4E8525}" dt="2021-12-08T12:13:34.328" v="958"/>
        <pc:sldMkLst>
          <pc:docMk/>
          <pc:sldMk cId="816088444" sldId="282"/>
        </pc:sldMkLst>
        <pc:spChg chg="mod">
          <ac:chgData name="James Ludlam" userId="81e56987-ca09-4fa1-84ca-5a9c37bacba7" providerId="ADAL" clId="{1844FA58-10BA-4934-AE04-58B46C4E8525}" dt="2021-12-08T12:13:34.328" v="958"/>
          <ac:spMkLst>
            <pc:docMk/>
            <pc:sldMk cId="816088444" sldId="282"/>
            <ac:spMk id="3" creationId="{BAC9A60F-BEC9-474A-A21F-E1440424C483}"/>
          </ac:spMkLst>
        </pc:spChg>
      </pc:sldChg>
      <pc:sldChg chg="modSp mod">
        <pc:chgData name="James Ludlam" userId="81e56987-ca09-4fa1-84ca-5a9c37bacba7" providerId="ADAL" clId="{1844FA58-10BA-4934-AE04-58B46C4E8525}" dt="2021-12-08T11:01:35.648" v="842" actId="20577"/>
        <pc:sldMkLst>
          <pc:docMk/>
          <pc:sldMk cId="2192119751" sldId="329"/>
        </pc:sldMkLst>
        <pc:spChg chg="mod">
          <ac:chgData name="James Ludlam" userId="81e56987-ca09-4fa1-84ca-5a9c37bacba7" providerId="ADAL" clId="{1844FA58-10BA-4934-AE04-58B46C4E8525}" dt="2021-12-08T11:01:35.648" v="842" actId="20577"/>
          <ac:spMkLst>
            <pc:docMk/>
            <pc:sldMk cId="2192119751" sldId="329"/>
            <ac:spMk id="3" creationId="{5A8D1BB2-FF5E-40B1-9DE2-BED8E0D117D2}"/>
          </ac:spMkLst>
        </pc:spChg>
      </pc:sldChg>
      <pc:sldChg chg="modSp mod">
        <pc:chgData name="James Ludlam" userId="81e56987-ca09-4fa1-84ca-5a9c37bacba7" providerId="ADAL" clId="{1844FA58-10BA-4934-AE04-58B46C4E8525}" dt="2021-12-08T12:42:15.162" v="1152" actId="20577"/>
        <pc:sldMkLst>
          <pc:docMk/>
          <pc:sldMk cId="226633507" sldId="330"/>
        </pc:sldMkLst>
        <pc:spChg chg="mod">
          <ac:chgData name="James Ludlam" userId="81e56987-ca09-4fa1-84ca-5a9c37bacba7" providerId="ADAL" clId="{1844FA58-10BA-4934-AE04-58B46C4E8525}" dt="2021-12-08T12:42:15.162" v="1152" actId="20577"/>
          <ac:spMkLst>
            <pc:docMk/>
            <pc:sldMk cId="226633507" sldId="330"/>
            <ac:spMk id="18" creationId="{1D1F7F3D-3E9B-4E5C-8069-B3DC9B609982}"/>
          </ac:spMkLst>
        </pc:spChg>
      </pc:sldChg>
      <pc:sldChg chg="modSp mod">
        <pc:chgData name="James Ludlam" userId="81e56987-ca09-4fa1-84ca-5a9c37bacba7" providerId="ADAL" clId="{1844FA58-10BA-4934-AE04-58B46C4E8525}" dt="2021-12-08T10:58:04.675" v="787" actId="255"/>
        <pc:sldMkLst>
          <pc:docMk/>
          <pc:sldMk cId="3238134516" sldId="338"/>
        </pc:sldMkLst>
        <pc:spChg chg="mod">
          <ac:chgData name="James Ludlam" userId="81e56987-ca09-4fa1-84ca-5a9c37bacba7" providerId="ADAL" clId="{1844FA58-10BA-4934-AE04-58B46C4E8525}" dt="2021-12-08T10:58:04.675" v="787" actId="255"/>
          <ac:spMkLst>
            <pc:docMk/>
            <pc:sldMk cId="3238134516" sldId="338"/>
            <ac:spMk id="3" creationId="{BAC9A60F-BEC9-474A-A21F-E1440424C483}"/>
          </ac:spMkLst>
        </pc:spChg>
      </pc:sldChg>
      <pc:sldChg chg="modSp mod">
        <pc:chgData name="James Ludlam" userId="81e56987-ca09-4fa1-84ca-5a9c37bacba7" providerId="ADAL" clId="{1844FA58-10BA-4934-AE04-58B46C4E8525}" dt="2021-12-08T12:46:54.234" v="1170" actId="20577"/>
        <pc:sldMkLst>
          <pc:docMk/>
          <pc:sldMk cId="2804353815" sldId="343"/>
        </pc:sldMkLst>
        <pc:spChg chg="mod">
          <ac:chgData name="James Ludlam" userId="81e56987-ca09-4fa1-84ca-5a9c37bacba7" providerId="ADAL" clId="{1844FA58-10BA-4934-AE04-58B46C4E8525}" dt="2021-12-08T12:46:54.234" v="1170" actId="20577"/>
          <ac:spMkLst>
            <pc:docMk/>
            <pc:sldMk cId="2804353815" sldId="343"/>
            <ac:spMk id="22" creationId="{E0DED16A-696D-4DF8-8611-8161644B5B7E}"/>
          </ac:spMkLst>
        </pc:spChg>
      </pc:sldChg>
      <pc:sldChg chg="modSp mod modNotesTx">
        <pc:chgData name="James Ludlam" userId="81e56987-ca09-4fa1-84ca-5a9c37bacba7" providerId="ADAL" clId="{1844FA58-10BA-4934-AE04-58B46C4E8525}" dt="2021-12-08T12:29:28.381" v="1146" actId="20577"/>
        <pc:sldMkLst>
          <pc:docMk/>
          <pc:sldMk cId="983669400" sldId="349"/>
        </pc:sldMkLst>
        <pc:spChg chg="mod">
          <ac:chgData name="James Ludlam" userId="81e56987-ca09-4fa1-84ca-5a9c37bacba7" providerId="ADAL" clId="{1844FA58-10BA-4934-AE04-58B46C4E8525}" dt="2021-12-08T12:29:28.381" v="1146" actId="20577"/>
          <ac:spMkLst>
            <pc:docMk/>
            <pc:sldMk cId="983669400" sldId="349"/>
            <ac:spMk id="3" creationId="{5A8D1BB2-FF5E-40B1-9DE2-BED8E0D117D2}"/>
          </ac:spMkLst>
        </pc:spChg>
      </pc:sldChg>
      <pc:sldChg chg="modSp mod">
        <pc:chgData name="James Ludlam" userId="81e56987-ca09-4fa1-84ca-5a9c37bacba7" providerId="ADAL" clId="{1844FA58-10BA-4934-AE04-58B46C4E8525}" dt="2021-12-08T12:32:15.487" v="1147" actId="20577"/>
        <pc:sldMkLst>
          <pc:docMk/>
          <pc:sldMk cId="1308118779" sldId="351"/>
        </pc:sldMkLst>
        <pc:spChg chg="mod">
          <ac:chgData name="James Ludlam" userId="81e56987-ca09-4fa1-84ca-5a9c37bacba7" providerId="ADAL" clId="{1844FA58-10BA-4934-AE04-58B46C4E8525}" dt="2021-12-08T12:32:15.487" v="1147" actId="20577"/>
          <ac:spMkLst>
            <pc:docMk/>
            <pc:sldMk cId="1308118779" sldId="351"/>
            <ac:spMk id="3" creationId="{BAC9A60F-BEC9-474A-A21F-E1440424C483}"/>
          </ac:spMkLst>
        </pc:spChg>
      </pc:sldChg>
      <pc:sldChg chg="del">
        <pc:chgData name="James Ludlam" userId="81e56987-ca09-4fa1-84ca-5a9c37bacba7" providerId="ADAL" clId="{1844FA58-10BA-4934-AE04-58B46C4E8525}" dt="2021-12-08T11:08:19.121" v="850" actId="2696"/>
        <pc:sldMkLst>
          <pc:docMk/>
          <pc:sldMk cId="289583535" sldId="356"/>
        </pc:sldMkLst>
      </pc:sldChg>
      <pc:sldChg chg="del">
        <pc:chgData name="James Ludlam" userId="81e56987-ca09-4fa1-84ca-5a9c37bacba7" providerId="ADAL" clId="{1844FA58-10BA-4934-AE04-58B46C4E8525}" dt="2021-12-08T11:08:23.421" v="851" actId="2696"/>
        <pc:sldMkLst>
          <pc:docMk/>
          <pc:sldMk cId="237187678" sldId="357"/>
        </pc:sldMkLst>
      </pc:sldChg>
      <pc:sldChg chg="addSp delSp add del setBg delDesignElem">
        <pc:chgData name="James Ludlam" userId="81e56987-ca09-4fa1-84ca-5a9c37bacba7" providerId="ADAL" clId="{1844FA58-10BA-4934-AE04-58B46C4E8525}" dt="2021-12-08T12:39:22.361" v="1149" actId="2696"/>
        <pc:sldMkLst>
          <pc:docMk/>
          <pc:sldMk cId="3455545965" sldId="357"/>
        </pc:sldMkLst>
        <pc:spChg chg="add del">
          <ac:chgData name="James Ludlam" userId="81e56987-ca09-4fa1-84ca-5a9c37bacba7" providerId="ADAL" clId="{1844FA58-10BA-4934-AE04-58B46C4E8525}" dt="2021-12-08T11:08:37.448" v="855"/>
          <ac:spMkLst>
            <pc:docMk/>
            <pc:sldMk cId="3455545965" sldId="357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08:37.448" v="855"/>
          <ac:spMkLst>
            <pc:docMk/>
            <pc:sldMk cId="3455545965" sldId="357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08:37.448" v="855"/>
          <ac:spMkLst>
            <pc:docMk/>
            <pc:sldMk cId="3455545965" sldId="357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08:37.448" v="855"/>
          <ac:spMkLst>
            <pc:docMk/>
            <pc:sldMk cId="3455545965" sldId="357"/>
            <ac:spMk id="14" creationId="{074B4F7D-14B2-478B-8BF5-01E4E0C5D263}"/>
          </ac:spMkLst>
        </pc:spChg>
      </pc:sldChg>
      <pc:sldChg chg="del">
        <pc:chgData name="James Ludlam" userId="81e56987-ca09-4fa1-84ca-5a9c37bacba7" providerId="ADAL" clId="{1844FA58-10BA-4934-AE04-58B46C4E8525}" dt="2021-12-08T11:08:41.547" v="857" actId="2696"/>
        <pc:sldMkLst>
          <pc:docMk/>
          <pc:sldMk cId="2590731161" sldId="358"/>
        </pc:sldMkLst>
      </pc:sldChg>
      <pc:sldChg chg="del">
        <pc:chgData name="James Ludlam" userId="81e56987-ca09-4fa1-84ca-5a9c37bacba7" providerId="ADAL" clId="{1844FA58-10BA-4934-AE04-58B46C4E8525}" dt="2021-12-08T11:10:25.673" v="868" actId="2696"/>
        <pc:sldMkLst>
          <pc:docMk/>
          <pc:sldMk cId="3632094925" sldId="359"/>
        </pc:sldMkLst>
      </pc:sldChg>
      <pc:sldChg chg="del">
        <pc:chgData name="James Ludlam" userId="81e56987-ca09-4fa1-84ca-5a9c37bacba7" providerId="ADAL" clId="{1844FA58-10BA-4934-AE04-58B46C4E8525}" dt="2021-12-08T11:10:37.685" v="873" actId="2696"/>
        <pc:sldMkLst>
          <pc:docMk/>
          <pc:sldMk cId="2317196072" sldId="360"/>
        </pc:sldMkLst>
      </pc:sldChg>
      <pc:sldChg chg="del">
        <pc:chgData name="James Ludlam" userId="81e56987-ca09-4fa1-84ca-5a9c37bacba7" providerId="ADAL" clId="{1844FA58-10BA-4934-AE04-58B46C4E8525}" dt="2021-12-08T11:10:50.733" v="878" actId="2696"/>
        <pc:sldMkLst>
          <pc:docMk/>
          <pc:sldMk cId="1379497529" sldId="361"/>
        </pc:sldMkLst>
      </pc:sldChg>
      <pc:sldChg chg="del">
        <pc:chgData name="James Ludlam" userId="81e56987-ca09-4fa1-84ca-5a9c37bacba7" providerId="ADAL" clId="{1844FA58-10BA-4934-AE04-58B46C4E8525}" dt="2021-12-08T11:11:09.340" v="883" actId="2696"/>
        <pc:sldMkLst>
          <pc:docMk/>
          <pc:sldMk cId="3039902024" sldId="362"/>
        </pc:sldMkLst>
      </pc:sldChg>
      <pc:sldChg chg="del">
        <pc:chgData name="James Ludlam" userId="81e56987-ca09-4fa1-84ca-5a9c37bacba7" providerId="ADAL" clId="{1844FA58-10BA-4934-AE04-58B46C4E8525}" dt="2021-12-08T11:11:24.343" v="888" actId="2696"/>
        <pc:sldMkLst>
          <pc:docMk/>
          <pc:sldMk cId="775082337" sldId="363"/>
        </pc:sldMkLst>
      </pc:sldChg>
      <pc:sldChg chg="modSp del mod">
        <pc:chgData name="James Ludlam" userId="81e56987-ca09-4fa1-84ca-5a9c37bacba7" providerId="ADAL" clId="{1844FA58-10BA-4934-AE04-58B46C4E8525}" dt="2021-12-08T12:06:10.612" v="955" actId="2696"/>
        <pc:sldMkLst>
          <pc:docMk/>
          <pc:sldMk cId="4164282098" sldId="364"/>
        </pc:sldMkLst>
        <pc:spChg chg="mod">
          <ac:chgData name="James Ludlam" userId="81e56987-ca09-4fa1-84ca-5a9c37bacba7" providerId="ADAL" clId="{1844FA58-10BA-4934-AE04-58B46C4E8525}" dt="2021-12-08T12:05:49.932" v="954" actId="20577"/>
          <ac:spMkLst>
            <pc:docMk/>
            <pc:sldMk cId="4164282098" sldId="364"/>
            <ac:spMk id="2" creationId="{056A72B7-61B5-45EA-BF8D-E322E038C4E7}"/>
          </ac:spMkLst>
        </pc:spChg>
      </pc:sldChg>
      <pc:sldChg chg="modSp">
        <pc:chgData name="James Ludlam" userId="81e56987-ca09-4fa1-84ca-5a9c37bacba7" providerId="ADAL" clId="{1844FA58-10BA-4934-AE04-58B46C4E8525}" dt="2021-12-08T10:54:18.776" v="780" actId="20577"/>
        <pc:sldMkLst>
          <pc:docMk/>
          <pc:sldMk cId="1034890268" sldId="365"/>
        </pc:sldMkLst>
        <pc:spChg chg="mod">
          <ac:chgData name="James Ludlam" userId="81e56987-ca09-4fa1-84ca-5a9c37bacba7" providerId="ADAL" clId="{1844FA58-10BA-4934-AE04-58B46C4E8525}" dt="2021-12-08T10:54:18.776" v="780" actId="20577"/>
          <ac:spMkLst>
            <pc:docMk/>
            <pc:sldMk cId="1034890268" sldId="365"/>
            <ac:spMk id="3" creationId="{ABC29A36-D174-49D3-B2A5-F9261F3F77E8}"/>
          </ac:spMkLst>
        </pc:spChg>
      </pc:sldChg>
      <pc:sldChg chg="addSp delSp add del setBg delDesignElem">
        <pc:chgData name="James Ludlam" userId="81e56987-ca09-4fa1-84ca-5a9c37bacba7" providerId="ADAL" clId="{1844FA58-10BA-4934-AE04-58B46C4E8525}" dt="2021-12-08T11:10:34.991" v="872"/>
        <pc:sldMkLst>
          <pc:docMk/>
          <pc:sldMk cId="1404449842" sldId="366"/>
        </pc:sldMkLst>
        <pc:spChg chg="add del">
          <ac:chgData name="James Ludlam" userId="81e56987-ca09-4fa1-84ca-5a9c37bacba7" providerId="ADAL" clId="{1844FA58-10BA-4934-AE04-58B46C4E8525}" dt="2021-12-08T11:10:34.958" v="871"/>
          <ac:spMkLst>
            <pc:docMk/>
            <pc:sldMk cId="1404449842" sldId="366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10:34.958" v="871"/>
          <ac:spMkLst>
            <pc:docMk/>
            <pc:sldMk cId="1404449842" sldId="366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10:34.958" v="871"/>
          <ac:spMkLst>
            <pc:docMk/>
            <pc:sldMk cId="1404449842" sldId="366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10:34.958" v="871"/>
          <ac:spMkLst>
            <pc:docMk/>
            <pc:sldMk cId="1404449842" sldId="366"/>
            <ac:spMk id="14" creationId="{074B4F7D-14B2-478B-8BF5-01E4E0C5D263}"/>
          </ac:spMkLst>
        </pc:spChg>
      </pc:sldChg>
      <pc:sldChg chg="del">
        <pc:chgData name="James Ludlam" userId="81e56987-ca09-4fa1-84ca-5a9c37bacba7" providerId="ADAL" clId="{1844FA58-10BA-4934-AE04-58B46C4E8525}" dt="2021-12-08T11:09:43.896" v="861" actId="47"/>
        <pc:sldMkLst>
          <pc:docMk/>
          <pc:sldMk cId="2720068020" sldId="366"/>
        </pc:sldMkLst>
      </pc:sldChg>
      <pc:sldChg chg="addSp delSp add del setBg delDesignElem">
        <pc:chgData name="James Ludlam" userId="81e56987-ca09-4fa1-84ca-5a9c37bacba7" providerId="ADAL" clId="{1844FA58-10BA-4934-AE04-58B46C4E8525}" dt="2021-12-08T11:10:47.176" v="877"/>
        <pc:sldMkLst>
          <pc:docMk/>
          <pc:sldMk cId="585414417" sldId="367"/>
        </pc:sldMkLst>
        <pc:spChg chg="add del">
          <ac:chgData name="James Ludlam" userId="81e56987-ca09-4fa1-84ca-5a9c37bacba7" providerId="ADAL" clId="{1844FA58-10BA-4934-AE04-58B46C4E8525}" dt="2021-12-08T11:10:47.143" v="876"/>
          <ac:spMkLst>
            <pc:docMk/>
            <pc:sldMk cId="585414417" sldId="367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10:47.143" v="876"/>
          <ac:spMkLst>
            <pc:docMk/>
            <pc:sldMk cId="585414417" sldId="367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10:47.143" v="876"/>
          <ac:spMkLst>
            <pc:docMk/>
            <pc:sldMk cId="585414417" sldId="367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10:47.143" v="876"/>
          <ac:spMkLst>
            <pc:docMk/>
            <pc:sldMk cId="585414417" sldId="367"/>
            <ac:spMk id="14" creationId="{074B4F7D-14B2-478B-8BF5-01E4E0C5D263}"/>
          </ac:spMkLst>
        </pc:spChg>
      </pc:sldChg>
      <pc:sldChg chg="del">
        <pc:chgData name="James Ludlam" userId="81e56987-ca09-4fa1-84ca-5a9c37bacba7" providerId="ADAL" clId="{1844FA58-10BA-4934-AE04-58B46C4E8525}" dt="2021-12-08T11:09:45.689" v="862" actId="47"/>
        <pc:sldMkLst>
          <pc:docMk/>
          <pc:sldMk cId="3387381593" sldId="367"/>
        </pc:sldMkLst>
      </pc:sldChg>
      <pc:sldChg chg="addSp delSp add del setBg delDesignElem">
        <pc:chgData name="James Ludlam" userId="81e56987-ca09-4fa1-84ca-5a9c37bacba7" providerId="ADAL" clId="{1844FA58-10BA-4934-AE04-58B46C4E8525}" dt="2021-12-08T11:08:15.753" v="849"/>
        <pc:sldMkLst>
          <pc:docMk/>
          <pc:sldMk cId="2022066740" sldId="368"/>
        </pc:sldMkLst>
        <pc:spChg chg="add del">
          <ac:chgData name="James Ludlam" userId="81e56987-ca09-4fa1-84ca-5a9c37bacba7" providerId="ADAL" clId="{1844FA58-10BA-4934-AE04-58B46C4E8525}" dt="2021-12-08T11:08:15.719" v="848"/>
          <ac:spMkLst>
            <pc:docMk/>
            <pc:sldMk cId="2022066740" sldId="368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08:15.719" v="848"/>
          <ac:spMkLst>
            <pc:docMk/>
            <pc:sldMk cId="2022066740" sldId="368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08:15.719" v="848"/>
          <ac:spMkLst>
            <pc:docMk/>
            <pc:sldMk cId="2022066740" sldId="368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08:15.719" v="848"/>
          <ac:spMkLst>
            <pc:docMk/>
            <pc:sldMk cId="2022066740" sldId="368"/>
            <ac:spMk id="14" creationId="{074B4F7D-14B2-478B-8BF5-01E4E0C5D263}"/>
          </ac:spMkLst>
        </pc:spChg>
      </pc:sldChg>
      <pc:sldChg chg="add del">
        <pc:chgData name="James Ludlam" userId="81e56987-ca09-4fa1-84ca-5a9c37bacba7" providerId="ADAL" clId="{1844FA58-10BA-4934-AE04-58B46C4E8525}" dt="2021-12-08T12:39:03.528" v="1148" actId="2696"/>
        <pc:sldMkLst>
          <pc:docMk/>
          <pc:sldMk cId="2351586558" sldId="369"/>
        </pc:sldMkLst>
      </pc:sldChg>
      <pc:sldChg chg="add del">
        <pc:chgData name="James Ludlam" userId="81e56987-ca09-4fa1-84ca-5a9c37bacba7" providerId="ADAL" clId="{1844FA58-10BA-4934-AE04-58B46C4E8525}" dt="2021-12-08T12:39:26.129" v="1150" actId="2696"/>
        <pc:sldMkLst>
          <pc:docMk/>
          <pc:sldMk cId="3820323922" sldId="370"/>
        </pc:sldMkLst>
      </pc:sldChg>
      <pc:sldChg chg="add del">
        <pc:chgData name="James Ludlam" userId="81e56987-ca09-4fa1-84ca-5a9c37bacba7" providerId="ADAL" clId="{1844FA58-10BA-4934-AE04-58B46C4E8525}" dt="2021-12-08T11:09:40.608" v="860" actId="47"/>
        <pc:sldMkLst>
          <pc:docMk/>
          <pc:sldMk cId="1422302930" sldId="371"/>
        </pc:sldMkLst>
      </pc:sldChg>
      <pc:sldChg chg="add">
        <pc:chgData name="James Ludlam" userId="81e56987-ca09-4fa1-84ca-5a9c37bacba7" providerId="ADAL" clId="{1844FA58-10BA-4934-AE04-58B46C4E8525}" dt="2021-12-08T11:09:48.661" v="863" actId="2890"/>
        <pc:sldMkLst>
          <pc:docMk/>
          <pc:sldMk cId="1423435445" sldId="371"/>
        </pc:sldMkLst>
      </pc:sldChg>
      <pc:sldChg chg="addSp delSp add del setBg delDesignElem">
        <pc:chgData name="James Ludlam" userId="81e56987-ca09-4fa1-84ca-5a9c37bacba7" providerId="ADAL" clId="{1844FA58-10BA-4934-AE04-58B46C4E8525}" dt="2021-12-08T11:10:20.511" v="867"/>
        <pc:sldMkLst>
          <pc:docMk/>
          <pc:sldMk cId="2139616127" sldId="372"/>
        </pc:sldMkLst>
        <pc:spChg chg="add del">
          <ac:chgData name="James Ludlam" userId="81e56987-ca09-4fa1-84ca-5a9c37bacba7" providerId="ADAL" clId="{1844FA58-10BA-4934-AE04-58B46C4E8525}" dt="2021-12-08T11:10:20.478" v="866"/>
          <ac:spMkLst>
            <pc:docMk/>
            <pc:sldMk cId="2139616127" sldId="372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10:20.478" v="866"/>
          <ac:spMkLst>
            <pc:docMk/>
            <pc:sldMk cId="2139616127" sldId="372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10:20.478" v="866"/>
          <ac:spMkLst>
            <pc:docMk/>
            <pc:sldMk cId="2139616127" sldId="372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10:20.478" v="866"/>
          <ac:spMkLst>
            <pc:docMk/>
            <pc:sldMk cId="2139616127" sldId="372"/>
            <ac:spMk id="14" creationId="{074B4F7D-14B2-478B-8BF5-01E4E0C5D263}"/>
          </ac:spMkLst>
        </pc:spChg>
      </pc:sldChg>
      <pc:sldChg chg="addSp delSp add del setBg delDesignElem">
        <pc:chgData name="James Ludlam" userId="81e56987-ca09-4fa1-84ca-5a9c37bacba7" providerId="ADAL" clId="{1844FA58-10BA-4934-AE04-58B46C4E8525}" dt="2021-12-08T11:11:02.084" v="882"/>
        <pc:sldMkLst>
          <pc:docMk/>
          <pc:sldMk cId="2519387896" sldId="373"/>
        </pc:sldMkLst>
        <pc:spChg chg="add del">
          <ac:chgData name="James Ludlam" userId="81e56987-ca09-4fa1-84ca-5a9c37bacba7" providerId="ADAL" clId="{1844FA58-10BA-4934-AE04-58B46C4E8525}" dt="2021-12-08T11:11:02.052" v="881"/>
          <ac:spMkLst>
            <pc:docMk/>
            <pc:sldMk cId="2519387896" sldId="373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11:02.052" v="881"/>
          <ac:spMkLst>
            <pc:docMk/>
            <pc:sldMk cId="2519387896" sldId="373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11:02.052" v="881"/>
          <ac:spMkLst>
            <pc:docMk/>
            <pc:sldMk cId="2519387896" sldId="373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11:02.052" v="881"/>
          <ac:spMkLst>
            <pc:docMk/>
            <pc:sldMk cId="2519387896" sldId="373"/>
            <ac:spMk id="14" creationId="{074B4F7D-14B2-478B-8BF5-01E4E0C5D263}"/>
          </ac:spMkLst>
        </pc:spChg>
      </pc:sldChg>
      <pc:sldChg chg="addSp delSp add del setBg delDesignElem">
        <pc:chgData name="James Ludlam" userId="81e56987-ca09-4fa1-84ca-5a9c37bacba7" providerId="ADAL" clId="{1844FA58-10BA-4934-AE04-58B46C4E8525}" dt="2021-12-08T11:11:22.040" v="887"/>
        <pc:sldMkLst>
          <pc:docMk/>
          <pc:sldMk cId="733191288" sldId="374"/>
        </pc:sldMkLst>
        <pc:spChg chg="add del">
          <ac:chgData name="James Ludlam" userId="81e56987-ca09-4fa1-84ca-5a9c37bacba7" providerId="ADAL" clId="{1844FA58-10BA-4934-AE04-58B46C4E8525}" dt="2021-12-08T11:11:22.007" v="886"/>
          <ac:spMkLst>
            <pc:docMk/>
            <pc:sldMk cId="733191288" sldId="374"/>
            <ac:spMk id="8" creationId="{DAF1966E-FD40-4A4A-B61B-C4DF7FA05F06}"/>
          </ac:spMkLst>
        </pc:spChg>
        <pc:spChg chg="add del">
          <ac:chgData name="James Ludlam" userId="81e56987-ca09-4fa1-84ca-5a9c37bacba7" providerId="ADAL" clId="{1844FA58-10BA-4934-AE04-58B46C4E8525}" dt="2021-12-08T11:11:22.007" v="886"/>
          <ac:spMkLst>
            <pc:docMk/>
            <pc:sldMk cId="733191288" sldId="374"/>
            <ac:spMk id="10" creationId="{047BFA19-D45E-416B-A404-7AF2F3F27017}"/>
          </ac:spMkLst>
        </pc:spChg>
        <pc:spChg chg="add del">
          <ac:chgData name="James Ludlam" userId="81e56987-ca09-4fa1-84ca-5a9c37bacba7" providerId="ADAL" clId="{1844FA58-10BA-4934-AE04-58B46C4E8525}" dt="2021-12-08T11:11:22.007" v="886"/>
          <ac:spMkLst>
            <pc:docMk/>
            <pc:sldMk cId="733191288" sldId="374"/>
            <ac:spMk id="12" creationId="{8E0105E7-23DB-4CF2-8258-FF47C7620F6E}"/>
          </ac:spMkLst>
        </pc:spChg>
        <pc:spChg chg="add del">
          <ac:chgData name="James Ludlam" userId="81e56987-ca09-4fa1-84ca-5a9c37bacba7" providerId="ADAL" clId="{1844FA58-10BA-4934-AE04-58B46C4E8525}" dt="2021-12-08T11:11:22.007" v="886"/>
          <ac:spMkLst>
            <pc:docMk/>
            <pc:sldMk cId="733191288" sldId="374"/>
            <ac:spMk id="14" creationId="{074B4F7D-14B2-478B-8BF5-01E4E0C5D263}"/>
          </ac:spMkLst>
        </pc:spChg>
      </pc:sldChg>
      <pc:sldChg chg="addSp delSp modSp add mod">
        <pc:chgData name="James Ludlam" userId="81e56987-ca09-4fa1-84ca-5a9c37bacba7" providerId="ADAL" clId="{1844FA58-10BA-4934-AE04-58B46C4E8525}" dt="2021-12-08T12:03:35.916" v="921" actId="164"/>
        <pc:sldMkLst>
          <pc:docMk/>
          <pc:sldMk cId="670982322" sldId="375"/>
        </pc:sldMkLst>
        <pc:grpChg chg="add del mod">
          <ac:chgData name="James Ludlam" userId="81e56987-ca09-4fa1-84ca-5a9c37bacba7" providerId="ADAL" clId="{1844FA58-10BA-4934-AE04-58B46C4E8525}" dt="2021-12-08T12:03:12.415" v="919" actId="165"/>
          <ac:grpSpMkLst>
            <pc:docMk/>
            <pc:sldMk cId="670982322" sldId="375"/>
            <ac:grpSpMk id="16" creationId="{7FDD266B-1709-4E78-914E-7C55351BE4DC}"/>
          </ac:grpSpMkLst>
        </pc:grpChg>
        <pc:grpChg chg="add mod">
          <ac:chgData name="James Ludlam" userId="81e56987-ca09-4fa1-84ca-5a9c37bacba7" providerId="ADAL" clId="{1844FA58-10BA-4934-AE04-58B46C4E8525}" dt="2021-12-08T12:03:35.916" v="921" actId="164"/>
          <ac:grpSpMkLst>
            <pc:docMk/>
            <pc:sldMk cId="670982322" sldId="375"/>
            <ac:grpSpMk id="17" creationId="{F85C78C6-AFE4-4233-A694-C6DE23728C73}"/>
          </ac:grpSpMkLst>
        </pc:grpChg>
        <pc:picChg chg="add mod topLvl">
          <ac:chgData name="James Ludlam" userId="81e56987-ca09-4fa1-84ca-5a9c37bacba7" providerId="ADAL" clId="{1844FA58-10BA-4934-AE04-58B46C4E8525}" dt="2021-12-08T12:03:35.916" v="921" actId="164"/>
          <ac:picMkLst>
            <pc:docMk/>
            <pc:sldMk cId="670982322" sldId="375"/>
            <ac:picMk id="4" creationId="{4D73AE6F-8DE7-4CA5-8AC5-6CC8C26AB645}"/>
          </ac:picMkLst>
        </pc:picChg>
        <pc:picChg chg="del">
          <ac:chgData name="James Ludlam" userId="81e56987-ca09-4fa1-84ca-5a9c37bacba7" providerId="ADAL" clId="{1844FA58-10BA-4934-AE04-58B46C4E8525}" dt="2021-12-08T11:59:54.764" v="892" actId="478"/>
          <ac:picMkLst>
            <pc:docMk/>
            <pc:sldMk cId="670982322" sldId="375"/>
            <ac:picMk id="5" creationId="{08C6A467-4DD0-43D6-973A-5E61D291A9C2}"/>
          </ac:picMkLst>
        </pc:picChg>
        <pc:picChg chg="add mod topLvl">
          <ac:chgData name="James Ludlam" userId="81e56987-ca09-4fa1-84ca-5a9c37bacba7" providerId="ADAL" clId="{1844FA58-10BA-4934-AE04-58B46C4E8525}" dt="2021-12-08T12:03:35.916" v="921" actId="164"/>
          <ac:picMkLst>
            <pc:docMk/>
            <pc:sldMk cId="670982322" sldId="375"/>
            <ac:picMk id="7" creationId="{07AEF696-4F79-4041-8866-A02EA5CDB541}"/>
          </ac:picMkLst>
        </pc:picChg>
        <pc:picChg chg="add mod topLvl">
          <ac:chgData name="James Ludlam" userId="81e56987-ca09-4fa1-84ca-5a9c37bacba7" providerId="ADAL" clId="{1844FA58-10BA-4934-AE04-58B46C4E8525}" dt="2021-12-08T12:03:35.916" v="921" actId="164"/>
          <ac:picMkLst>
            <pc:docMk/>
            <pc:sldMk cId="670982322" sldId="375"/>
            <ac:picMk id="11" creationId="{ED28568E-B886-4FE0-9CE6-7C51DD8203E3}"/>
          </ac:picMkLst>
        </pc:picChg>
        <pc:picChg chg="add mod topLvl">
          <ac:chgData name="James Ludlam" userId="81e56987-ca09-4fa1-84ca-5a9c37bacba7" providerId="ADAL" clId="{1844FA58-10BA-4934-AE04-58B46C4E8525}" dt="2021-12-08T12:03:35.916" v="921" actId="164"/>
          <ac:picMkLst>
            <pc:docMk/>
            <pc:sldMk cId="670982322" sldId="375"/>
            <ac:picMk id="15" creationId="{CFBADF55-DE89-4455-A073-D18DDDE011B3}"/>
          </ac:picMkLst>
        </pc:picChg>
      </pc:sldChg>
      <pc:sldChg chg="add del">
        <pc:chgData name="James Ludlam" userId="81e56987-ca09-4fa1-84ca-5a9c37bacba7" providerId="ADAL" clId="{1844FA58-10BA-4934-AE04-58B46C4E8525}" dt="2021-12-08T11:12:52.305" v="890" actId="2890"/>
        <pc:sldMkLst>
          <pc:docMk/>
          <pc:sldMk cId="3309788588" sldId="375"/>
        </pc:sldMkLst>
      </pc:sldChg>
    </pc:docChg>
  </pc:docChgLst>
  <pc:docChgLst>
    <pc:chgData name="James Ludlam" userId="81e56987-ca09-4fa1-84ca-5a9c37bacba7" providerId="ADAL" clId="{7E27D4C2-A853-4FB9-B541-03B983A8B5BB}"/>
    <pc:docChg chg="undo redo custSel addSld delSld modSld sldOrd">
      <pc:chgData name="James Ludlam" userId="81e56987-ca09-4fa1-84ca-5a9c37bacba7" providerId="ADAL" clId="{7E27D4C2-A853-4FB9-B541-03B983A8B5BB}" dt="2022-05-27T15:25:57.333" v="8852" actId="20577"/>
      <pc:docMkLst>
        <pc:docMk/>
      </pc:docMkLst>
      <pc:sldChg chg="modSp mod">
        <pc:chgData name="James Ludlam" userId="81e56987-ca09-4fa1-84ca-5a9c37bacba7" providerId="ADAL" clId="{7E27D4C2-A853-4FB9-B541-03B983A8B5BB}" dt="2022-05-16T10:30:48.625" v="114" actId="20577"/>
        <pc:sldMkLst>
          <pc:docMk/>
          <pc:sldMk cId="2766808932" sldId="256"/>
        </pc:sldMkLst>
        <pc:spChg chg="mod">
          <ac:chgData name="James Ludlam" userId="81e56987-ca09-4fa1-84ca-5a9c37bacba7" providerId="ADAL" clId="{7E27D4C2-A853-4FB9-B541-03B983A8B5BB}" dt="2022-05-16T10:30:48.625" v="114" actId="20577"/>
          <ac:spMkLst>
            <pc:docMk/>
            <pc:sldMk cId="2766808932" sldId="256"/>
            <ac:spMk id="2" creationId="{569D710A-0704-49B4-B819-29E70E9A40A8}"/>
          </ac:spMkLst>
        </pc:spChg>
      </pc:sldChg>
      <pc:sldChg chg="modSp add del mod">
        <pc:chgData name="James Ludlam" userId="81e56987-ca09-4fa1-84ca-5a9c37bacba7" providerId="ADAL" clId="{7E27D4C2-A853-4FB9-B541-03B983A8B5BB}" dt="2022-05-17T14:32:53.531" v="4328" actId="2696"/>
        <pc:sldMkLst>
          <pc:docMk/>
          <pc:sldMk cId="713187827" sldId="331"/>
        </pc:sldMkLst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3" creationId="{BACEC925-BDB0-4AE6-A013-57EF0297DD79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4" creationId="{F033B481-634E-4C42-BB01-667CF1D773F6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11" creationId="{9F83133B-AD2F-4942-8DB6-263E5E3DF873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15" creationId="{CAEA440A-4FA6-498B-A39E-6EF764DF6458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16" creationId="{EEB67F4E-CB2C-4FEF-83FB-55EBE577C4EB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17" creationId="{8519E737-0C72-4482-BA25-89A06FEF15CB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18" creationId="{723DF97C-C259-4966-8DE9-59DCDCF895D2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19" creationId="{AF2D5F24-1BC7-488A-B5C3-7CD9F621FAC2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20" creationId="{6E63CBFF-8580-415F-8BE9-89D4708BCA2A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21" creationId="{DAD8420D-5F5E-4F81-82AD-D733983D4E42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22" creationId="{4CA06BCE-689B-43C0-B3F6-FE017FBF33B5}"/>
          </ac:spMkLst>
        </pc:spChg>
        <pc:spChg chg="mod">
          <ac:chgData name="James Ludlam" userId="81e56987-ca09-4fa1-84ca-5a9c37bacba7" providerId="ADAL" clId="{7E27D4C2-A853-4FB9-B541-03B983A8B5BB}" dt="2022-05-17T14:32:38.117" v="4319" actId="1035"/>
          <ac:spMkLst>
            <pc:docMk/>
            <pc:sldMk cId="713187827" sldId="331"/>
            <ac:spMk id="24" creationId="{F42BCCD2-C832-4266-98A0-C215678C28B8}"/>
          </ac:spMkLst>
        </pc:spChg>
        <pc:picChg chg="mod">
          <ac:chgData name="James Ludlam" userId="81e56987-ca09-4fa1-84ca-5a9c37bacba7" providerId="ADAL" clId="{7E27D4C2-A853-4FB9-B541-03B983A8B5BB}" dt="2022-05-17T14:32:38.117" v="4319" actId="1035"/>
          <ac:picMkLst>
            <pc:docMk/>
            <pc:sldMk cId="713187827" sldId="331"/>
            <ac:picMk id="9" creationId="{F4A00DA8-982D-4F27-B482-3F5CE3ABD9B2}"/>
          </ac:picMkLst>
        </pc:picChg>
        <pc:picChg chg="mod">
          <ac:chgData name="James Ludlam" userId="81e56987-ca09-4fa1-84ca-5a9c37bacba7" providerId="ADAL" clId="{7E27D4C2-A853-4FB9-B541-03B983A8B5BB}" dt="2022-05-17T14:32:38.117" v="4319" actId="1035"/>
          <ac:picMkLst>
            <pc:docMk/>
            <pc:sldMk cId="713187827" sldId="331"/>
            <ac:picMk id="13" creationId="{1AD80577-092D-4531-AFD3-1CDBD82044A3}"/>
          </ac:picMkLst>
        </pc:picChg>
      </pc:sldChg>
      <pc:sldChg chg="del">
        <pc:chgData name="James Ludlam" userId="81e56987-ca09-4fa1-84ca-5a9c37bacba7" providerId="ADAL" clId="{7E27D4C2-A853-4FB9-B541-03B983A8B5BB}" dt="2022-05-17T14:52:39.206" v="4937" actId="2696"/>
        <pc:sldMkLst>
          <pc:docMk/>
          <pc:sldMk cId="4085964162" sldId="380"/>
        </pc:sldMkLst>
      </pc:sldChg>
      <pc:sldChg chg="addSp delSp modSp mod modNotesTx">
        <pc:chgData name="James Ludlam" userId="81e56987-ca09-4fa1-84ca-5a9c37bacba7" providerId="ADAL" clId="{7E27D4C2-A853-4FB9-B541-03B983A8B5BB}" dt="2022-05-27T13:47:14.662" v="8831" actId="478"/>
        <pc:sldMkLst>
          <pc:docMk/>
          <pc:sldMk cId="1170185112" sldId="381"/>
        </pc:sldMkLst>
        <pc:spChg chg="mod">
          <ac:chgData name="James Ludlam" userId="81e56987-ca09-4fa1-84ca-5a9c37bacba7" providerId="ADAL" clId="{7E27D4C2-A853-4FB9-B541-03B983A8B5BB}" dt="2022-05-24T10:53:02.490" v="8320" actId="20577"/>
          <ac:spMkLst>
            <pc:docMk/>
            <pc:sldMk cId="1170185112" sldId="381"/>
            <ac:spMk id="2" creationId="{B6BAF67B-1A8F-4074-BA33-EAD3FF0869CB}"/>
          </ac:spMkLst>
        </pc:spChg>
        <pc:spChg chg="mod">
          <ac:chgData name="James Ludlam" userId="81e56987-ca09-4fa1-84ca-5a9c37bacba7" providerId="ADAL" clId="{7E27D4C2-A853-4FB9-B541-03B983A8B5BB}" dt="2022-05-20T09:20:31.746" v="7573" actId="20577"/>
          <ac:spMkLst>
            <pc:docMk/>
            <pc:sldMk cId="1170185112" sldId="381"/>
            <ac:spMk id="3" creationId="{ABC29A36-D174-49D3-B2A5-F9261F3F77E8}"/>
          </ac:spMkLst>
        </pc:spChg>
        <pc:spChg chg="add del mod">
          <ac:chgData name="James Ludlam" userId="81e56987-ca09-4fa1-84ca-5a9c37bacba7" providerId="ADAL" clId="{7E27D4C2-A853-4FB9-B541-03B983A8B5BB}" dt="2022-05-27T13:47:14.662" v="8831" actId="478"/>
          <ac:spMkLst>
            <pc:docMk/>
            <pc:sldMk cId="1170185112" sldId="381"/>
            <ac:spMk id="4" creationId="{FF4367C1-0181-BA8D-5272-4FDA0B82387C}"/>
          </ac:spMkLst>
        </pc:spChg>
      </pc:sldChg>
      <pc:sldChg chg="del">
        <pc:chgData name="James Ludlam" userId="81e56987-ca09-4fa1-84ca-5a9c37bacba7" providerId="ADAL" clId="{7E27D4C2-A853-4FB9-B541-03B983A8B5BB}" dt="2022-05-17T13:44:15.554" v="3630" actId="47"/>
        <pc:sldMkLst>
          <pc:docMk/>
          <pc:sldMk cId="3252699194" sldId="387"/>
        </pc:sldMkLst>
      </pc:sldChg>
      <pc:sldChg chg="del">
        <pc:chgData name="James Ludlam" userId="81e56987-ca09-4fa1-84ca-5a9c37bacba7" providerId="ADAL" clId="{7E27D4C2-A853-4FB9-B541-03B983A8B5BB}" dt="2022-05-17T13:44:15.554" v="3630" actId="47"/>
        <pc:sldMkLst>
          <pc:docMk/>
          <pc:sldMk cId="2517751996" sldId="388"/>
        </pc:sldMkLst>
      </pc:sldChg>
      <pc:sldChg chg="del">
        <pc:chgData name="James Ludlam" userId="81e56987-ca09-4fa1-84ca-5a9c37bacba7" providerId="ADAL" clId="{7E27D4C2-A853-4FB9-B541-03B983A8B5BB}" dt="2022-05-17T13:44:15.554" v="3630" actId="47"/>
        <pc:sldMkLst>
          <pc:docMk/>
          <pc:sldMk cId="3539216897" sldId="389"/>
        </pc:sldMkLst>
      </pc:sldChg>
      <pc:sldChg chg="del">
        <pc:chgData name="James Ludlam" userId="81e56987-ca09-4fa1-84ca-5a9c37bacba7" providerId="ADAL" clId="{7E27D4C2-A853-4FB9-B541-03B983A8B5BB}" dt="2022-05-17T13:44:15.554" v="3630" actId="47"/>
        <pc:sldMkLst>
          <pc:docMk/>
          <pc:sldMk cId="3774457241" sldId="390"/>
        </pc:sldMkLst>
      </pc:sldChg>
      <pc:sldChg chg="del">
        <pc:chgData name="James Ludlam" userId="81e56987-ca09-4fa1-84ca-5a9c37bacba7" providerId="ADAL" clId="{7E27D4C2-A853-4FB9-B541-03B983A8B5BB}" dt="2022-05-17T13:44:15.554" v="3630" actId="47"/>
        <pc:sldMkLst>
          <pc:docMk/>
          <pc:sldMk cId="4241902978" sldId="391"/>
        </pc:sldMkLst>
      </pc:sldChg>
      <pc:sldChg chg="modSp del mod">
        <pc:chgData name="James Ludlam" userId="81e56987-ca09-4fa1-84ca-5a9c37bacba7" providerId="ADAL" clId="{7E27D4C2-A853-4FB9-B541-03B983A8B5BB}" dt="2022-05-19T10:28:26.957" v="7151" actId="2696"/>
        <pc:sldMkLst>
          <pc:docMk/>
          <pc:sldMk cId="4154612227" sldId="393"/>
        </pc:sldMkLst>
        <pc:spChg chg="mod">
          <ac:chgData name="James Ludlam" userId="81e56987-ca09-4fa1-84ca-5a9c37bacba7" providerId="ADAL" clId="{7E27D4C2-A853-4FB9-B541-03B983A8B5BB}" dt="2022-05-16T13:54:45.310" v="1614" actId="20577"/>
          <ac:spMkLst>
            <pc:docMk/>
            <pc:sldMk cId="4154612227" sldId="393"/>
            <ac:spMk id="3" creationId="{5A8D1BB2-FF5E-40B1-9DE2-BED8E0D117D2}"/>
          </ac:spMkLst>
        </pc:spChg>
      </pc:sldChg>
      <pc:sldChg chg="del">
        <pc:chgData name="James Ludlam" userId="81e56987-ca09-4fa1-84ca-5a9c37bacba7" providerId="ADAL" clId="{7E27D4C2-A853-4FB9-B541-03B983A8B5BB}" dt="2022-05-19T10:13:16.850" v="6655" actId="47"/>
        <pc:sldMkLst>
          <pc:docMk/>
          <pc:sldMk cId="1481435499" sldId="394"/>
        </pc:sldMkLst>
      </pc:sldChg>
      <pc:sldChg chg="del">
        <pc:chgData name="James Ludlam" userId="81e56987-ca09-4fa1-84ca-5a9c37bacba7" providerId="ADAL" clId="{7E27D4C2-A853-4FB9-B541-03B983A8B5BB}" dt="2022-05-19T10:13:14.369" v="6654" actId="47"/>
        <pc:sldMkLst>
          <pc:docMk/>
          <pc:sldMk cId="3574439157" sldId="395"/>
        </pc:sldMkLst>
      </pc:sldChg>
      <pc:sldChg chg="del">
        <pc:chgData name="James Ludlam" userId="81e56987-ca09-4fa1-84ca-5a9c37bacba7" providerId="ADAL" clId="{7E27D4C2-A853-4FB9-B541-03B983A8B5BB}" dt="2022-05-19T10:13:12.186" v="6653" actId="47"/>
        <pc:sldMkLst>
          <pc:docMk/>
          <pc:sldMk cId="1909003656" sldId="396"/>
        </pc:sldMkLst>
      </pc:sldChg>
      <pc:sldChg chg="modSp mod">
        <pc:chgData name="James Ludlam" userId="81e56987-ca09-4fa1-84ca-5a9c37bacba7" providerId="ADAL" clId="{7E27D4C2-A853-4FB9-B541-03B983A8B5BB}" dt="2022-05-20T09:32:09.997" v="7691" actId="1038"/>
        <pc:sldMkLst>
          <pc:docMk/>
          <pc:sldMk cId="3629121973" sldId="397"/>
        </pc:sldMkLst>
        <pc:spChg chg="mod">
          <ac:chgData name="James Ludlam" userId="81e56987-ca09-4fa1-84ca-5a9c37bacba7" providerId="ADAL" clId="{7E27D4C2-A853-4FB9-B541-03B983A8B5BB}" dt="2022-05-20T09:32:01.273" v="7677" actId="14100"/>
          <ac:spMkLst>
            <pc:docMk/>
            <pc:sldMk cId="3629121973" sldId="397"/>
            <ac:spMk id="5" creationId="{B47B2D28-9667-49A4-B96A-6B48F15D0F80}"/>
          </ac:spMkLst>
        </pc:spChg>
        <pc:picChg chg="mod">
          <ac:chgData name="James Ludlam" userId="81e56987-ca09-4fa1-84ca-5a9c37bacba7" providerId="ADAL" clId="{7E27D4C2-A853-4FB9-B541-03B983A8B5BB}" dt="2022-05-20T09:32:09.997" v="7691" actId="1038"/>
          <ac:picMkLst>
            <pc:docMk/>
            <pc:sldMk cId="3629121973" sldId="397"/>
            <ac:picMk id="6" creationId="{17624B68-C8E7-4026-B0B2-889554EE89EF}"/>
          </ac:picMkLst>
        </pc:picChg>
      </pc:sldChg>
      <pc:sldChg chg="addSp modSp mod">
        <pc:chgData name="James Ludlam" userId="81e56987-ca09-4fa1-84ca-5a9c37bacba7" providerId="ADAL" clId="{7E27D4C2-A853-4FB9-B541-03B983A8B5BB}" dt="2022-05-20T10:33:21.405" v="7732" actId="692"/>
        <pc:sldMkLst>
          <pc:docMk/>
          <pc:sldMk cId="986493803" sldId="398"/>
        </pc:sldMkLst>
        <pc:spChg chg="add mod">
          <ac:chgData name="James Ludlam" userId="81e56987-ca09-4fa1-84ca-5a9c37bacba7" providerId="ADAL" clId="{7E27D4C2-A853-4FB9-B541-03B983A8B5BB}" dt="2022-05-20T10:32:51.787" v="7717" actId="1076"/>
          <ac:spMkLst>
            <pc:docMk/>
            <pc:sldMk cId="986493803" sldId="398"/>
            <ac:spMk id="2" creationId="{07CD4F05-8968-722D-B57D-B39B4BB37636}"/>
          </ac:spMkLst>
        </pc:spChg>
        <pc:cxnChg chg="add mod">
          <ac:chgData name="James Ludlam" userId="81e56987-ca09-4fa1-84ca-5a9c37bacba7" providerId="ADAL" clId="{7E27D4C2-A853-4FB9-B541-03B983A8B5BB}" dt="2022-05-20T10:33:21.405" v="7732" actId="692"/>
          <ac:cxnSpMkLst>
            <pc:docMk/>
            <pc:sldMk cId="986493803" sldId="398"/>
            <ac:cxnSpMk id="4" creationId="{30AB7D03-D917-6C23-F316-83F3E7C6C6B5}"/>
          </ac:cxnSpMkLst>
        </pc:cxnChg>
      </pc:sldChg>
      <pc:sldChg chg="modSp mod">
        <pc:chgData name="James Ludlam" userId="81e56987-ca09-4fa1-84ca-5a9c37bacba7" providerId="ADAL" clId="{7E27D4C2-A853-4FB9-B541-03B983A8B5BB}" dt="2022-05-19T10:38:27.868" v="7237" actId="12"/>
        <pc:sldMkLst>
          <pc:docMk/>
          <pc:sldMk cId="2069213482" sldId="401"/>
        </pc:sldMkLst>
        <pc:spChg chg="mod">
          <ac:chgData name="James Ludlam" userId="81e56987-ca09-4fa1-84ca-5a9c37bacba7" providerId="ADAL" clId="{7E27D4C2-A853-4FB9-B541-03B983A8B5BB}" dt="2022-05-19T10:38:27.868" v="7237" actId="12"/>
          <ac:spMkLst>
            <pc:docMk/>
            <pc:sldMk cId="2069213482" sldId="401"/>
            <ac:spMk id="5" creationId="{B47B2D28-9667-49A4-B96A-6B48F15D0F80}"/>
          </ac:spMkLst>
        </pc:spChg>
      </pc:sldChg>
      <pc:sldChg chg="addSp delSp modSp mod">
        <pc:chgData name="James Ludlam" userId="81e56987-ca09-4fa1-84ca-5a9c37bacba7" providerId="ADAL" clId="{7E27D4C2-A853-4FB9-B541-03B983A8B5BB}" dt="2022-05-19T11:29:51.986" v="7497" actId="14100"/>
        <pc:sldMkLst>
          <pc:docMk/>
          <pc:sldMk cId="3779853316" sldId="405"/>
        </pc:sldMkLst>
        <pc:spChg chg="add del mod">
          <ac:chgData name="James Ludlam" userId="81e56987-ca09-4fa1-84ca-5a9c37bacba7" providerId="ADAL" clId="{7E27D4C2-A853-4FB9-B541-03B983A8B5BB}" dt="2022-05-19T11:29:51.986" v="7497" actId="14100"/>
          <ac:spMkLst>
            <pc:docMk/>
            <pc:sldMk cId="3779853316" sldId="405"/>
            <ac:spMk id="2" creationId="{A8629FB2-DF1C-1EA2-26F6-79AB583455E5}"/>
          </ac:spMkLst>
        </pc:spChg>
      </pc:sldChg>
      <pc:sldChg chg="modSp mod ord">
        <pc:chgData name="James Ludlam" userId="81e56987-ca09-4fa1-84ca-5a9c37bacba7" providerId="ADAL" clId="{7E27D4C2-A853-4FB9-B541-03B983A8B5BB}" dt="2022-05-20T10:40:31.257" v="7907" actId="20577"/>
        <pc:sldMkLst>
          <pc:docMk/>
          <pc:sldMk cId="1624204398" sldId="406"/>
        </pc:sldMkLst>
        <pc:spChg chg="mod">
          <ac:chgData name="James Ludlam" userId="81e56987-ca09-4fa1-84ca-5a9c37bacba7" providerId="ADAL" clId="{7E27D4C2-A853-4FB9-B541-03B983A8B5BB}" dt="2022-05-20T10:40:31.257" v="7907" actId="20577"/>
          <ac:spMkLst>
            <pc:docMk/>
            <pc:sldMk cId="1624204398" sldId="406"/>
            <ac:spMk id="3" creationId="{5A8D1BB2-FF5E-40B1-9DE2-BED8E0D117D2}"/>
          </ac:spMkLst>
        </pc:spChg>
      </pc:sldChg>
      <pc:sldChg chg="del">
        <pc:chgData name="James Ludlam" userId="81e56987-ca09-4fa1-84ca-5a9c37bacba7" providerId="ADAL" clId="{7E27D4C2-A853-4FB9-B541-03B983A8B5BB}" dt="2022-05-17T14:49:41.655" v="4897" actId="47"/>
        <pc:sldMkLst>
          <pc:docMk/>
          <pc:sldMk cId="3587918636" sldId="415"/>
        </pc:sldMkLst>
      </pc:sldChg>
      <pc:sldChg chg="del">
        <pc:chgData name="James Ludlam" userId="81e56987-ca09-4fa1-84ca-5a9c37bacba7" providerId="ADAL" clId="{7E27D4C2-A853-4FB9-B541-03B983A8B5BB}" dt="2022-05-17T14:49:42.892" v="4898" actId="47"/>
        <pc:sldMkLst>
          <pc:docMk/>
          <pc:sldMk cId="462466447" sldId="416"/>
        </pc:sldMkLst>
      </pc:sldChg>
      <pc:sldChg chg="del">
        <pc:chgData name="James Ludlam" userId="81e56987-ca09-4fa1-84ca-5a9c37bacba7" providerId="ADAL" clId="{7E27D4C2-A853-4FB9-B541-03B983A8B5BB}" dt="2022-05-17T14:49:43.781" v="4899" actId="47"/>
        <pc:sldMkLst>
          <pc:docMk/>
          <pc:sldMk cId="1879937130" sldId="417"/>
        </pc:sldMkLst>
      </pc:sldChg>
      <pc:sldChg chg="del">
        <pc:chgData name="James Ludlam" userId="81e56987-ca09-4fa1-84ca-5a9c37bacba7" providerId="ADAL" clId="{7E27D4C2-A853-4FB9-B541-03B983A8B5BB}" dt="2022-05-17T14:49:45.791" v="4901" actId="47"/>
        <pc:sldMkLst>
          <pc:docMk/>
          <pc:sldMk cId="1279742626" sldId="418"/>
        </pc:sldMkLst>
      </pc:sldChg>
      <pc:sldChg chg="del">
        <pc:chgData name="James Ludlam" userId="81e56987-ca09-4fa1-84ca-5a9c37bacba7" providerId="ADAL" clId="{7E27D4C2-A853-4FB9-B541-03B983A8B5BB}" dt="2022-05-17T14:49:46.578" v="4902" actId="47"/>
        <pc:sldMkLst>
          <pc:docMk/>
          <pc:sldMk cId="2254563474" sldId="419"/>
        </pc:sldMkLst>
      </pc:sldChg>
      <pc:sldChg chg="modSp mod">
        <pc:chgData name="James Ludlam" userId="81e56987-ca09-4fa1-84ca-5a9c37bacba7" providerId="ADAL" clId="{7E27D4C2-A853-4FB9-B541-03B983A8B5BB}" dt="2022-05-27T15:25:57.333" v="8852" actId="20577"/>
        <pc:sldMkLst>
          <pc:docMk/>
          <pc:sldMk cId="621287395" sldId="420"/>
        </pc:sldMkLst>
        <pc:spChg chg="mod">
          <ac:chgData name="James Ludlam" userId="81e56987-ca09-4fa1-84ca-5a9c37bacba7" providerId="ADAL" clId="{7E27D4C2-A853-4FB9-B541-03B983A8B5BB}" dt="2022-05-27T15:25:57.333" v="8852" actId="20577"/>
          <ac:spMkLst>
            <pc:docMk/>
            <pc:sldMk cId="621287395" sldId="420"/>
            <ac:spMk id="9" creationId="{550F965D-F25E-4E8F-824A-48838D032EDE}"/>
          </ac:spMkLst>
        </pc:spChg>
        <pc:spChg chg="mod">
          <ac:chgData name="James Ludlam" userId="81e56987-ca09-4fa1-84ca-5a9c37bacba7" providerId="ADAL" clId="{7E27D4C2-A853-4FB9-B541-03B983A8B5BB}" dt="2022-05-20T10:49:41.005" v="8266" actId="20577"/>
          <ac:spMkLst>
            <pc:docMk/>
            <pc:sldMk cId="621287395" sldId="420"/>
            <ac:spMk id="22" creationId="{E0DED16A-696D-4DF8-8611-8161644B5B7E}"/>
          </ac:spMkLst>
        </pc:spChg>
      </pc:sldChg>
      <pc:sldChg chg="del">
        <pc:chgData name="James Ludlam" userId="81e56987-ca09-4fa1-84ca-5a9c37bacba7" providerId="ADAL" clId="{7E27D4C2-A853-4FB9-B541-03B983A8B5BB}" dt="2022-05-17T13:44:15.554" v="3630" actId="47"/>
        <pc:sldMkLst>
          <pc:docMk/>
          <pc:sldMk cId="152113824" sldId="421"/>
        </pc:sldMkLst>
      </pc:sldChg>
      <pc:sldChg chg="modSp mod modNotesTx">
        <pc:chgData name="James Ludlam" userId="81e56987-ca09-4fa1-84ca-5a9c37bacba7" providerId="ADAL" clId="{7E27D4C2-A853-4FB9-B541-03B983A8B5BB}" dt="2022-05-19T11:54:21.177" v="7552" actId="20577"/>
        <pc:sldMkLst>
          <pc:docMk/>
          <pc:sldMk cId="1777128396" sldId="422"/>
        </pc:sldMkLst>
        <pc:spChg chg="mod">
          <ac:chgData name="James Ludlam" userId="81e56987-ca09-4fa1-84ca-5a9c37bacba7" providerId="ADAL" clId="{7E27D4C2-A853-4FB9-B541-03B983A8B5BB}" dt="2022-05-16T10:32:50.055" v="116" actId="20577"/>
          <ac:spMkLst>
            <pc:docMk/>
            <pc:sldMk cId="1777128396" sldId="422"/>
            <ac:spMk id="3" creationId="{ABC29A36-D174-49D3-B2A5-F9261F3F77E8}"/>
          </ac:spMkLst>
        </pc:spChg>
      </pc:sldChg>
      <pc:sldChg chg="modNotesTx">
        <pc:chgData name="James Ludlam" userId="81e56987-ca09-4fa1-84ca-5a9c37bacba7" providerId="ADAL" clId="{7E27D4C2-A853-4FB9-B541-03B983A8B5BB}" dt="2022-05-17T15:21:48.649" v="4939" actId="6549"/>
        <pc:sldMkLst>
          <pc:docMk/>
          <pc:sldMk cId="14987025" sldId="423"/>
        </pc:sldMkLst>
      </pc:sldChg>
      <pc:sldChg chg="modSp del mod ord">
        <pc:chgData name="James Ludlam" userId="81e56987-ca09-4fa1-84ca-5a9c37bacba7" providerId="ADAL" clId="{7E27D4C2-A853-4FB9-B541-03B983A8B5BB}" dt="2022-05-16T14:43:05.346" v="3174" actId="2696"/>
        <pc:sldMkLst>
          <pc:docMk/>
          <pc:sldMk cId="2174336215" sldId="424"/>
        </pc:sldMkLst>
        <pc:spChg chg="mod">
          <ac:chgData name="James Ludlam" userId="81e56987-ca09-4fa1-84ca-5a9c37bacba7" providerId="ADAL" clId="{7E27D4C2-A853-4FB9-B541-03B983A8B5BB}" dt="2022-05-16T10:52:40.946" v="157" actId="20577"/>
          <ac:spMkLst>
            <pc:docMk/>
            <pc:sldMk cId="2174336215" sldId="424"/>
            <ac:spMk id="3" creationId="{ABC29A36-D174-49D3-B2A5-F9261F3F77E8}"/>
          </ac:spMkLst>
        </pc:spChg>
      </pc:sldChg>
      <pc:sldChg chg="del">
        <pc:chgData name="James Ludlam" userId="81e56987-ca09-4fa1-84ca-5a9c37bacba7" providerId="ADAL" clId="{7E27D4C2-A853-4FB9-B541-03B983A8B5BB}" dt="2022-05-17T14:49:44.950" v="4900" actId="47"/>
        <pc:sldMkLst>
          <pc:docMk/>
          <pc:sldMk cId="1457942946" sldId="425"/>
        </pc:sldMkLst>
      </pc:sldChg>
      <pc:sldChg chg="del">
        <pc:chgData name="James Ludlam" userId="81e56987-ca09-4fa1-84ca-5a9c37bacba7" providerId="ADAL" clId="{7E27D4C2-A853-4FB9-B541-03B983A8B5BB}" dt="2022-05-17T13:44:07.170" v="3629" actId="2696"/>
        <pc:sldMkLst>
          <pc:docMk/>
          <pc:sldMk cId="2941188505" sldId="426"/>
        </pc:sldMkLst>
      </pc:sldChg>
      <pc:sldChg chg="modSp del mod">
        <pc:chgData name="James Ludlam" userId="81e56987-ca09-4fa1-84ca-5a9c37bacba7" providerId="ADAL" clId="{7E27D4C2-A853-4FB9-B541-03B983A8B5BB}" dt="2022-05-16T14:16:37.194" v="2842" actId="2696"/>
        <pc:sldMkLst>
          <pc:docMk/>
          <pc:sldMk cId="263161522" sldId="427"/>
        </pc:sldMkLst>
        <pc:spChg chg="mod">
          <ac:chgData name="James Ludlam" userId="81e56987-ca09-4fa1-84ca-5a9c37bacba7" providerId="ADAL" clId="{7E27D4C2-A853-4FB9-B541-03B983A8B5BB}" dt="2022-05-16T13:59:26.623" v="1627" actId="14100"/>
          <ac:spMkLst>
            <pc:docMk/>
            <pc:sldMk cId="263161522" sldId="427"/>
            <ac:spMk id="63" creationId="{D44C4F8E-EF15-4020-85CD-34B3D8903A95}"/>
          </ac:spMkLst>
        </pc:spChg>
      </pc:sldChg>
      <pc:sldChg chg="add del">
        <pc:chgData name="James Ludlam" userId="81e56987-ca09-4fa1-84ca-5a9c37bacba7" providerId="ADAL" clId="{7E27D4C2-A853-4FB9-B541-03B983A8B5BB}" dt="2022-05-17T14:49:40.243" v="4896" actId="47"/>
        <pc:sldMkLst>
          <pc:docMk/>
          <pc:sldMk cId="4146971604" sldId="428"/>
        </pc:sldMkLst>
      </pc:sldChg>
      <pc:sldChg chg="addSp delSp modSp add mod ord">
        <pc:chgData name="James Ludlam" userId="81e56987-ca09-4fa1-84ca-5a9c37bacba7" providerId="ADAL" clId="{7E27D4C2-A853-4FB9-B541-03B983A8B5BB}" dt="2022-05-16T14:42:01.254" v="3173"/>
        <pc:sldMkLst>
          <pc:docMk/>
          <pc:sldMk cId="1873123073" sldId="429"/>
        </pc:sldMkLst>
        <pc:spChg chg="del">
          <ac:chgData name="James Ludlam" userId="81e56987-ca09-4fa1-84ca-5a9c37bacba7" providerId="ADAL" clId="{7E27D4C2-A853-4FB9-B541-03B983A8B5BB}" dt="2022-05-16T10:54:03.013" v="166" actId="478"/>
          <ac:spMkLst>
            <pc:docMk/>
            <pc:sldMk cId="1873123073" sldId="429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7E27D4C2-A853-4FB9-B541-03B983A8B5BB}" dt="2022-05-16T10:54:11.348" v="167" actId="478"/>
          <ac:spMkLst>
            <pc:docMk/>
            <pc:sldMk cId="1873123073" sldId="429"/>
            <ac:spMk id="4" creationId="{098C0C00-B0E9-0AB7-D5D3-1F85855E2021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5" creationId="{6A8CB851-61C4-B54B-96FA-F2BA86BCB05D}"/>
          </ac:spMkLst>
        </pc:spChg>
        <pc:spChg chg="add mod">
          <ac:chgData name="James Ludlam" userId="81e56987-ca09-4fa1-84ca-5a9c37bacba7" providerId="ADAL" clId="{7E27D4C2-A853-4FB9-B541-03B983A8B5BB}" dt="2022-05-16T11:21:21.018" v="1539" actId="20577"/>
          <ac:spMkLst>
            <pc:docMk/>
            <pc:sldMk cId="1873123073" sldId="429"/>
            <ac:spMk id="6" creationId="{1277A0D6-3E6C-2392-5AE4-C3D23EC722A0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8" creationId="{1D2B932A-053C-C062-10E8-46A83FAA0F83}"/>
          </ac:spMkLst>
        </pc:spChg>
        <pc:spChg chg="mod">
          <ac:chgData name="James Ludlam" userId="81e56987-ca09-4fa1-84ca-5a9c37bacba7" providerId="ADAL" clId="{7E27D4C2-A853-4FB9-B541-03B983A8B5BB}" dt="2022-05-16T10:53:58.880" v="165"/>
          <ac:spMkLst>
            <pc:docMk/>
            <pc:sldMk cId="1873123073" sldId="429"/>
            <ac:spMk id="9" creationId="{41B6E090-636F-4846-B073-36A063A9C28E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0" creationId="{91E7D9F7-09A8-57B6-CA2B-597326B390AC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1" creationId="{5BB900FB-EBDE-AA3E-D9DB-9B7976A446E7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2" creationId="{93CAF2CD-73D6-0F53-C228-0E73BE4EC710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3" creationId="{3E73D36D-3300-07D6-3E88-AD5FA3B502EB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4" creationId="{4B081910-F7E7-B755-9DD2-B9F569180EE7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5" creationId="{B006DC65-B592-AAA5-11EC-E6519021243B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6" creationId="{323C46CD-1CF5-7DE9-43EA-7600DE182A01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7" creationId="{7D2FC2D4-3A5F-6459-54CC-F65C402740AA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8" creationId="{333BE97B-F4E9-B9E2-03A2-57364BD2AF5A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19" creationId="{6C16261D-494D-9868-22AE-F619B807A0E8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20" creationId="{30CAB76F-B931-253F-B9AD-EE390D486795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21" creationId="{FA9163EF-6276-6785-CABD-2DC78E95FC25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22" creationId="{A8863D74-008E-FD76-29E3-E818E129DC30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27" creationId="{FB13C037-56C4-5052-F115-869E7CBA00D5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32" creationId="{BA4BA509-0FE9-BAE8-CFC6-8625FCD53834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37" creationId="{F314773B-AF45-41A9-5903-926BC9AF9D3F}"/>
          </ac:spMkLst>
        </pc:spChg>
        <pc:spChg chg="add mod">
          <ac:chgData name="James Ludlam" userId="81e56987-ca09-4fa1-84ca-5a9c37bacba7" providerId="ADAL" clId="{7E27D4C2-A853-4FB9-B541-03B983A8B5BB}" dt="2022-05-16T11:14:48.512" v="1275" actId="1037"/>
          <ac:spMkLst>
            <pc:docMk/>
            <pc:sldMk cId="1873123073" sldId="429"/>
            <ac:spMk id="38" creationId="{31D34886-3969-B35F-285F-C29DB8DBA61C}"/>
          </ac:spMkLst>
        </pc:spChg>
        <pc:picChg chg="add del mod">
          <ac:chgData name="James Ludlam" userId="81e56987-ca09-4fa1-84ca-5a9c37bacba7" providerId="ADAL" clId="{7E27D4C2-A853-4FB9-B541-03B983A8B5BB}" dt="2022-05-16T10:55:20.150" v="237" actId="478"/>
          <ac:picMkLst>
            <pc:docMk/>
            <pc:sldMk cId="1873123073" sldId="429"/>
            <ac:picMk id="7" creationId="{9FE5F82D-B2CC-18CB-91F2-8AEEC659B7BF}"/>
          </ac:picMkLst>
        </pc:picChg>
        <pc:cxnChg chg="add mod">
          <ac:chgData name="James Ludlam" userId="81e56987-ca09-4fa1-84ca-5a9c37bacba7" providerId="ADAL" clId="{7E27D4C2-A853-4FB9-B541-03B983A8B5BB}" dt="2022-05-16T11:14:48.512" v="1275" actId="1037"/>
          <ac:cxnSpMkLst>
            <pc:docMk/>
            <pc:sldMk cId="1873123073" sldId="429"/>
            <ac:cxnSpMk id="23" creationId="{93C29D68-4C47-D779-0163-68AC087892EA}"/>
          </ac:cxnSpMkLst>
        </pc:cxnChg>
        <pc:cxnChg chg="add mod">
          <ac:chgData name="James Ludlam" userId="81e56987-ca09-4fa1-84ca-5a9c37bacba7" providerId="ADAL" clId="{7E27D4C2-A853-4FB9-B541-03B983A8B5BB}" dt="2022-05-16T11:14:48.512" v="1275" actId="1037"/>
          <ac:cxnSpMkLst>
            <pc:docMk/>
            <pc:sldMk cId="1873123073" sldId="429"/>
            <ac:cxnSpMk id="24" creationId="{F40614E1-E8BE-18DB-5DEA-F4BA87CC3322}"/>
          </ac:cxnSpMkLst>
        </pc:cxnChg>
        <pc:cxnChg chg="add mod">
          <ac:chgData name="James Ludlam" userId="81e56987-ca09-4fa1-84ca-5a9c37bacba7" providerId="ADAL" clId="{7E27D4C2-A853-4FB9-B541-03B983A8B5BB}" dt="2022-05-16T11:14:48.512" v="1275" actId="1037"/>
          <ac:cxnSpMkLst>
            <pc:docMk/>
            <pc:sldMk cId="1873123073" sldId="429"/>
            <ac:cxnSpMk id="25" creationId="{B19C8A5C-5DFB-6F00-284C-06F763ED71FE}"/>
          </ac:cxnSpMkLst>
        </pc:cxnChg>
        <pc:cxnChg chg="add mod">
          <ac:chgData name="James Ludlam" userId="81e56987-ca09-4fa1-84ca-5a9c37bacba7" providerId="ADAL" clId="{7E27D4C2-A853-4FB9-B541-03B983A8B5BB}" dt="2022-05-16T11:14:48.512" v="1275" actId="1037"/>
          <ac:cxnSpMkLst>
            <pc:docMk/>
            <pc:sldMk cId="1873123073" sldId="429"/>
            <ac:cxnSpMk id="26" creationId="{96CEFC7D-E61B-3C07-CD8E-6D9990EBB9ED}"/>
          </ac:cxnSpMkLst>
        </pc:cxnChg>
        <pc:cxnChg chg="add mod">
          <ac:chgData name="James Ludlam" userId="81e56987-ca09-4fa1-84ca-5a9c37bacba7" providerId="ADAL" clId="{7E27D4C2-A853-4FB9-B541-03B983A8B5BB}" dt="2022-05-16T11:14:48.512" v="1275" actId="1037"/>
          <ac:cxnSpMkLst>
            <pc:docMk/>
            <pc:sldMk cId="1873123073" sldId="429"/>
            <ac:cxnSpMk id="33" creationId="{77D16727-F2B6-D905-C51E-8CB76BFAA15F}"/>
          </ac:cxnSpMkLst>
        </pc:cxnChg>
        <pc:cxnChg chg="add del mod">
          <ac:chgData name="James Ludlam" userId="81e56987-ca09-4fa1-84ca-5a9c37bacba7" providerId="ADAL" clId="{7E27D4C2-A853-4FB9-B541-03B983A8B5BB}" dt="2022-05-16T11:01:31.872" v="746" actId="478"/>
          <ac:cxnSpMkLst>
            <pc:docMk/>
            <pc:sldMk cId="1873123073" sldId="429"/>
            <ac:cxnSpMk id="34" creationId="{74CFEDBE-45AA-5938-6AD5-0F66DF28FC95}"/>
          </ac:cxnSpMkLst>
        </pc:cxnChg>
        <pc:cxnChg chg="add mod">
          <ac:chgData name="James Ludlam" userId="81e56987-ca09-4fa1-84ca-5a9c37bacba7" providerId="ADAL" clId="{7E27D4C2-A853-4FB9-B541-03B983A8B5BB}" dt="2022-05-16T11:14:48.512" v="1275" actId="1037"/>
          <ac:cxnSpMkLst>
            <pc:docMk/>
            <pc:sldMk cId="1873123073" sldId="429"/>
            <ac:cxnSpMk id="35" creationId="{1EF33E9E-E31F-726B-542A-47C0C4873A75}"/>
          </ac:cxnSpMkLst>
        </pc:cxnChg>
      </pc:sldChg>
      <pc:sldChg chg="addSp delSp modSp add mod ord">
        <pc:chgData name="James Ludlam" userId="81e56987-ca09-4fa1-84ca-5a9c37bacba7" providerId="ADAL" clId="{7E27D4C2-A853-4FB9-B541-03B983A8B5BB}" dt="2022-05-24T12:00:41.444" v="8795" actId="1035"/>
        <pc:sldMkLst>
          <pc:docMk/>
          <pc:sldMk cId="3747221601" sldId="430"/>
        </pc:sldMkLst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5" creationId="{6A8CB851-61C4-B54B-96FA-F2BA86BCB05D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6" creationId="{1277A0D6-3E6C-2392-5AE4-C3D23EC722A0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8" creationId="{1D2B932A-053C-C062-10E8-46A83FAA0F83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0" creationId="{91E7D9F7-09A8-57B6-CA2B-597326B390AC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1" creationId="{5BB900FB-EBDE-AA3E-D9DB-9B7976A446E7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2" creationId="{93CAF2CD-73D6-0F53-C228-0E73BE4EC710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3" creationId="{3E73D36D-3300-07D6-3E88-AD5FA3B502EB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4" creationId="{4B081910-F7E7-B755-9DD2-B9F569180EE7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5" creationId="{B006DC65-B592-AAA5-11EC-E6519021243B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6" creationId="{323C46CD-1CF5-7DE9-43EA-7600DE182A01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7" creationId="{7D2FC2D4-3A5F-6459-54CC-F65C402740AA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8" creationId="{333BE97B-F4E9-B9E2-03A2-57364BD2AF5A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19" creationId="{6C16261D-494D-9868-22AE-F619B807A0E8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20" creationId="{30CAB76F-B931-253F-B9AD-EE390D486795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21" creationId="{FA9163EF-6276-6785-CABD-2DC78E95FC25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22" creationId="{A8863D74-008E-FD76-29E3-E818E129DC30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27" creationId="{FB13C037-56C4-5052-F115-869E7CBA00D5}"/>
          </ac:spMkLst>
        </pc:spChg>
        <pc:spChg chg="add mod">
          <ac:chgData name="James Ludlam" userId="81e56987-ca09-4fa1-84ca-5a9c37bacba7" providerId="ADAL" clId="{7E27D4C2-A853-4FB9-B541-03B983A8B5BB}" dt="2022-05-24T12:00:41.444" v="8795" actId="1035"/>
          <ac:spMkLst>
            <pc:docMk/>
            <pc:sldMk cId="3747221601" sldId="430"/>
            <ac:spMk id="29" creationId="{DFCFED47-BB01-9E79-D25F-9079A4AC3657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32" creationId="{BA4BA509-0FE9-BAE8-CFC6-8625FCD53834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37" creationId="{F314773B-AF45-41A9-5903-926BC9AF9D3F}"/>
          </ac:spMkLst>
        </pc:spChg>
        <pc:spChg chg="del">
          <ac:chgData name="James Ludlam" userId="81e56987-ca09-4fa1-84ca-5a9c37bacba7" providerId="ADAL" clId="{7E27D4C2-A853-4FB9-B541-03B983A8B5BB}" dt="2022-05-16T11:06:05.190" v="938" actId="478"/>
          <ac:spMkLst>
            <pc:docMk/>
            <pc:sldMk cId="3747221601" sldId="430"/>
            <ac:spMk id="38" creationId="{31D34886-3969-B35F-285F-C29DB8DBA61C}"/>
          </ac:spMkLst>
        </pc:spChg>
        <pc:cxnChg chg="del">
          <ac:chgData name="James Ludlam" userId="81e56987-ca09-4fa1-84ca-5a9c37bacba7" providerId="ADAL" clId="{7E27D4C2-A853-4FB9-B541-03B983A8B5BB}" dt="2022-05-16T11:06:05.190" v="938" actId="478"/>
          <ac:cxnSpMkLst>
            <pc:docMk/>
            <pc:sldMk cId="3747221601" sldId="430"/>
            <ac:cxnSpMk id="23" creationId="{93C29D68-4C47-D779-0163-68AC087892EA}"/>
          </ac:cxnSpMkLst>
        </pc:cxnChg>
        <pc:cxnChg chg="del">
          <ac:chgData name="James Ludlam" userId="81e56987-ca09-4fa1-84ca-5a9c37bacba7" providerId="ADAL" clId="{7E27D4C2-A853-4FB9-B541-03B983A8B5BB}" dt="2022-05-16T11:06:05.190" v="938" actId="478"/>
          <ac:cxnSpMkLst>
            <pc:docMk/>
            <pc:sldMk cId="3747221601" sldId="430"/>
            <ac:cxnSpMk id="24" creationId="{F40614E1-E8BE-18DB-5DEA-F4BA87CC3322}"/>
          </ac:cxnSpMkLst>
        </pc:cxnChg>
        <pc:cxnChg chg="del">
          <ac:chgData name="James Ludlam" userId="81e56987-ca09-4fa1-84ca-5a9c37bacba7" providerId="ADAL" clId="{7E27D4C2-A853-4FB9-B541-03B983A8B5BB}" dt="2022-05-16T11:06:05.190" v="938" actId="478"/>
          <ac:cxnSpMkLst>
            <pc:docMk/>
            <pc:sldMk cId="3747221601" sldId="430"/>
            <ac:cxnSpMk id="25" creationId="{B19C8A5C-5DFB-6F00-284C-06F763ED71FE}"/>
          </ac:cxnSpMkLst>
        </pc:cxnChg>
        <pc:cxnChg chg="del">
          <ac:chgData name="James Ludlam" userId="81e56987-ca09-4fa1-84ca-5a9c37bacba7" providerId="ADAL" clId="{7E27D4C2-A853-4FB9-B541-03B983A8B5BB}" dt="2022-05-16T11:06:05.190" v="938" actId="478"/>
          <ac:cxnSpMkLst>
            <pc:docMk/>
            <pc:sldMk cId="3747221601" sldId="430"/>
            <ac:cxnSpMk id="26" creationId="{96CEFC7D-E61B-3C07-CD8E-6D9990EBB9ED}"/>
          </ac:cxnSpMkLst>
        </pc:cxnChg>
        <pc:cxnChg chg="del">
          <ac:chgData name="James Ludlam" userId="81e56987-ca09-4fa1-84ca-5a9c37bacba7" providerId="ADAL" clId="{7E27D4C2-A853-4FB9-B541-03B983A8B5BB}" dt="2022-05-16T11:06:05.190" v="938" actId="478"/>
          <ac:cxnSpMkLst>
            <pc:docMk/>
            <pc:sldMk cId="3747221601" sldId="430"/>
            <ac:cxnSpMk id="33" creationId="{77D16727-F2B6-D905-C51E-8CB76BFAA15F}"/>
          </ac:cxnSpMkLst>
        </pc:cxnChg>
        <pc:cxnChg chg="del">
          <ac:chgData name="James Ludlam" userId="81e56987-ca09-4fa1-84ca-5a9c37bacba7" providerId="ADAL" clId="{7E27D4C2-A853-4FB9-B541-03B983A8B5BB}" dt="2022-05-16T11:06:05.190" v="938" actId="478"/>
          <ac:cxnSpMkLst>
            <pc:docMk/>
            <pc:sldMk cId="3747221601" sldId="430"/>
            <ac:cxnSpMk id="35" creationId="{1EF33E9E-E31F-726B-542A-47C0C4873A75}"/>
          </ac:cxnSpMkLst>
        </pc:cxnChg>
      </pc:sldChg>
      <pc:sldChg chg="addSp delSp modSp add mod">
        <pc:chgData name="James Ludlam" userId="81e56987-ca09-4fa1-84ca-5a9c37bacba7" providerId="ADAL" clId="{7E27D4C2-A853-4FB9-B541-03B983A8B5BB}" dt="2022-05-16T14:16:05.366" v="2841" actId="478"/>
        <pc:sldMkLst>
          <pc:docMk/>
          <pc:sldMk cId="2426835328" sldId="431"/>
        </pc:sldMkLst>
        <pc:spChg chg="del">
          <ac:chgData name="James Ludlam" userId="81e56987-ca09-4fa1-84ca-5a9c37bacba7" providerId="ADAL" clId="{7E27D4C2-A853-4FB9-B541-03B983A8B5BB}" dt="2022-05-16T14:08:12.703" v="2169" actId="478"/>
          <ac:spMkLst>
            <pc:docMk/>
            <pc:sldMk cId="2426835328" sldId="431"/>
            <ac:spMk id="2" creationId="{A5E5DB4B-44F0-4810-B321-C3DEB05CECC5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43" creationId="{E8C48AD9-DA3D-2756-1CFB-E5A36AAA3F65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44" creationId="{7DFCB656-571D-6B8A-D72D-B506C3FB91DA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45" creationId="{40E02A55-8C5E-2389-BA20-F106B35EBCB1}"/>
          </ac:spMkLst>
        </pc:spChg>
        <pc:spChg chg="mod">
          <ac:chgData name="James Ludlam" userId="81e56987-ca09-4fa1-84ca-5a9c37bacba7" providerId="ADAL" clId="{7E27D4C2-A853-4FB9-B541-03B983A8B5BB}" dt="2022-05-16T14:12:27.728" v="2541" actId="207"/>
          <ac:spMkLst>
            <pc:docMk/>
            <pc:sldMk cId="2426835328" sldId="431"/>
            <ac:spMk id="49" creationId="{D032CE1C-A680-E569-C27A-C4D46CBCAB70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0" creationId="{9AA3AFD5-4BBF-61A0-DAC6-9EF8D1D30C75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1" creationId="{82A45594-C805-061A-0B57-0EF896D1FF44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2" creationId="{98B59C8E-4550-4A2B-A38C-9A52DCE3210F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3" creationId="{B60ED3E8-0633-7CB0-6209-E98E78C34E5F}"/>
          </ac:spMkLst>
        </pc:spChg>
        <pc:spChg chg="mod">
          <ac:chgData name="James Ludlam" userId="81e56987-ca09-4fa1-84ca-5a9c37bacba7" providerId="ADAL" clId="{7E27D4C2-A853-4FB9-B541-03B983A8B5BB}" dt="2022-05-16T14:12:14.401" v="2540" actId="207"/>
          <ac:spMkLst>
            <pc:docMk/>
            <pc:sldMk cId="2426835328" sldId="431"/>
            <ac:spMk id="54" creationId="{7A93B92F-FFB9-29F4-3EA2-6FE3E2B90CD4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5" creationId="{C12930CB-EE4E-15A2-11E9-A12AB37B2143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6" creationId="{C2BF7E9C-843B-B2D8-470F-42CB8D210B6D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7" creationId="{E127CDD7-7328-9947-B8C9-B724CF7DC3ED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8" creationId="{6C34B91C-6FB0-01AD-A285-4F57A6F9376A}"/>
          </ac:spMkLst>
        </pc:spChg>
        <pc:spChg chg="mod">
          <ac:chgData name="James Ludlam" userId="81e56987-ca09-4fa1-84ca-5a9c37bacba7" providerId="ADAL" clId="{7E27D4C2-A853-4FB9-B541-03B983A8B5BB}" dt="2022-05-16T14:08:50.259" v="2176"/>
          <ac:spMkLst>
            <pc:docMk/>
            <pc:sldMk cId="2426835328" sldId="431"/>
            <ac:spMk id="59" creationId="{A395B97A-0783-A176-9CE5-79E540932B4D}"/>
          </ac:spMkLst>
        </pc:spChg>
        <pc:spChg chg="mod">
          <ac:chgData name="James Ludlam" userId="81e56987-ca09-4fa1-84ca-5a9c37bacba7" providerId="ADAL" clId="{7E27D4C2-A853-4FB9-B541-03B983A8B5BB}" dt="2022-05-16T13:59:43.705" v="1644" actId="20577"/>
          <ac:spMkLst>
            <pc:docMk/>
            <pc:sldMk cId="2426835328" sldId="431"/>
            <ac:spMk id="63" creationId="{D44C4F8E-EF15-4020-85CD-34B3D8903A95}"/>
          </ac:spMkLst>
        </pc:spChg>
        <pc:spChg chg="del">
          <ac:chgData name="James Ludlam" userId="81e56987-ca09-4fa1-84ca-5a9c37bacba7" providerId="ADAL" clId="{7E27D4C2-A853-4FB9-B541-03B983A8B5BB}" dt="2022-05-16T14:08:16.426" v="2171" actId="478"/>
          <ac:spMkLst>
            <pc:docMk/>
            <pc:sldMk cId="2426835328" sldId="431"/>
            <ac:spMk id="64" creationId="{9FB10A5D-1841-4AFE-AC91-192139D5C992}"/>
          </ac:spMkLst>
        </pc:spChg>
        <pc:spChg chg="del">
          <ac:chgData name="James Ludlam" userId="81e56987-ca09-4fa1-84ca-5a9c37bacba7" providerId="ADAL" clId="{7E27D4C2-A853-4FB9-B541-03B983A8B5BB}" dt="2022-05-16T14:08:19.703" v="2173" actId="478"/>
          <ac:spMkLst>
            <pc:docMk/>
            <pc:sldMk cId="2426835328" sldId="431"/>
            <ac:spMk id="65" creationId="{6ECA1371-EBC0-4604-A622-F9C297097CDA}"/>
          </ac:spMkLst>
        </pc:spChg>
        <pc:spChg chg="del">
          <ac:chgData name="James Ludlam" userId="81e56987-ca09-4fa1-84ca-5a9c37bacba7" providerId="ADAL" clId="{7E27D4C2-A853-4FB9-B541-03B983A8B5BB}" dt="2022-05-16T14:08:22.935" v="2175" actId="478"/>
          <ac:spMkLst>
            <pc:docMk/>
            <pc:sldMk cId="2426835328" sldId="431"/>
            <ac:spMk id="66" creationId="{77DFE1BE-0E81-40C5-9DC3-E819DF7A564B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85" creationId="{D6B94F40-2884-871D-8A84-1C4C88EC970C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86" creationId="{965DA01E-7806-C89E-AC5D-A3CC9C6C68C6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87" creationId="{83E84A78-F4B1-DF89-9E91-82AE1C61CBD2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88" creationId="{74CDD2C2-3140-DD99-28F1-CC02D2C29277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89" creationId="{77361E90-B0FD-FBB1-D965-E7CB0F429807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0" creationId="{E68E72CF-B201-34F0-079F-9AF0FB44C2D5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1" creationId="{58D40DF1-A24E-5698-09A1-50F03150C552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2" creationId="{E6B74E8B-C799-6A0F-F7F6-54A02D628447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3" creationId="{86A02E75-D6A5-6F1A-6672-4F28B850E19E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4" creationId="{AA45E3C3-FEC5-B5CD-4109-229B34CBC1D6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5" creationId="{DF6524F1-3FA2-3C6F-ECA2-D4A6891187B5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6" creationId="{2292606B-E41F-9C2D-6866-43DB683B9064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7" creationId="{BC2BFB28-6E5C-B818-0C5C-7108372E4F71}"/>
          </ac:spMkLst>
        </pc:spChg>
        <pc:spChg chg="mod">
          <ac:chgData name="James Ludlam" userId="81e56987-ca09-4fa1-84ca-5a9c37bacba7" providerId="ADAL" clId="{7E27D4C2-A853-4FB9-B541-03B983A8B5BB}" dt="2022-05-16T14:09:04.628" v="2178"/>
          <ac:spMkLst>
            <pc:docMk/>
            <pc:sldMk cId="2426835328" sldId="431"/>
            <ac:spMk id="98" creationId="{1325F8BA-DD98-BD87-5B75-6C7F970BF2D9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06" creationId="{A465AB06-9C02-694E-2076-717F7BA1F80D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07" creationId="{FBA5F27D-2AA3-C19E-0A83-DA896B4CB9D7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08" creationId="{B6B9A1C2-F208-B7B7-9DDD-CF0ED01342E1}"/>
          </ac:spMkLst>
        </pc:spChg>
        <pc:spChg chg="add del mod">
          <ac:chgData name="James Ludlam" userId="81e56987-ca09-4fa1-84ca-5a9c37bacba7" providerId="ADAL" clId="{7E27D4C2-A853-4FB9-B541-03B983A8B5BB}" dt="2022-05-16T14:13:11.216" v="2550" actId="207"/>
          <ac:spMkLst>
            <pc:docMk/>
            <pc:sldMk cId="2426835328" sldId="431"/>
            <ac:spMk id="109" creationId="{C79B2FF6-61B3-54B0-8F01-8F63160CE03F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0" creationId="{AC88BBB1-81B9-3589-8B35-AC3D7A15012A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1" creationId="{34A3A32F-5DA1-85F4-E3ED-C427587A964E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2" creationId="{42188A93-E58E-8261-8346-71A5EA452E85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3" creationId="{0B1E046F-3118-D266-96FC-59E3C13749C1}"/>
          </ac:spMkLst>
        </pc:spChg>
        <pc:spChg chg="mod">
          <ac:chgData name="James Ludlam" userId="81e56987-ca09-4fa1-84ca-5a9c37bacba7" providerId="ADAL" clId="{7E27D4C2-A853-4FB9-B541-03B983A8B5BB}" dt="2022-05-16T14:12:36.994" v="2542" actId="207"/>
          <ac:spMkLst>
            <pc:docMk/>
            <pc:sldMk cId="2426835328" sldId="431"/>
            <ac:spMk id="114" creationId="{885ABB49-4C1E-9B42-D812-CDFCFBE1CB87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5" creationId="{FDA939A7-1A33-5C43-B5A5-2535A6CDF4CA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6" creationId="{8C12BF51-0E9F-848B-1EA3-58E2069E6910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7" creationId="{D8AE671A-A91E-B458-C737-59967FFCABD3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8" creationId="{07E69410-386D-DC4C-295E-CEF9562AC1CA}"/>
          </ac:spMkLst>
        </pc:spChg>
        <pc:spChg chg="mod">
          <ac:chgData name="James Ludlam" userId="81e56987-ca09-4fa1-84ca-5a9c37bacba7" providerId="ADAL" clId="{7E27D4C2-A853-4FB9-B541-03B983A8B5BB}" dt="2022-05-16T14:09:37.964" v="2182"/>
          <ac:spMkLst>
            <pc:docMk/>
            <pc:sldMk cId="2426835328" sldId="431"/>
            <ac:spMk id="119" creationId="{85D57117-4FC5-F233-DD58-E6971C5FCA1A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27" creationId="{5DC90182-00DB-57B9-E61D-8A6644D08493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28" creationId="{06E9B852-6301-9952-8D15-D8D85FF146CF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29" creationId="{16844206-649A-6F1D-5A4C-EC59DFD7A8F2}"/>
          </ac:spMkLst>
        </pc:spChg>
        <pc:spChg chg="mod">
          <ac:chgData name="James Ludlam" userId="81e56987-ca09-4fa1-84ca-5a9c37bacba7" providerId="ADAL" clId="{7E27D4C2-A853-4FB9-B541-03B983A8B5BB}" dt="2022-05-16T14:13:26.191" v="2551" actId="207"/>
          <ac:spMkLst>
            <pc:docMk/>
            <pc:sldMk cId="2426835328" sldId="431"/>
            <ac:spMk id="130" creationId="{970CB9D4-BD8E-33B8-975C-8AEA1BCF025E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1" creationId="{71C8546F-5FC9-6B03-B4E2-2AE7FD8DD74F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2" creationId="{05C3DFD0-DF50-5815-BAA6-62664F410F5B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3" creationId="{4BE16BB5-3D03-AF60-2D34-81BB712A4DD1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4" creationId="{D60205D9-1DB4-2F52-3A18-C383515F12A1}"/>
          </ac:spMkLst>
        </pc:spChg>
        <pc:spChg chg="mod">
          <ac:chgData name="James Ludlam" userId="81e56987-ca09-4fa1-84ca-5a9c37bacba7" providerId="ADAL" clId="{7E27D4C2-A853-4FB9-B541-03B983A8B5BB}" dt="2022-05-16T14:13:34.859" v="2552" actId="207"/>
          <ac:spMkLst>
            <pc:docMk/>
            <pc:sldMk cId="2426835328" sldId="431"/>
            <ac:spMk id="135" creationId="{2D1EE5C4-BC6F-DACC-B54D-D0E4EBDECAD2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6" creationId="{5DEC1D00-B3B6-BD44-7022-331EC84EC894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7" creationId="{2C34E8B2-339E-C973-BBC6-41C43D9205FE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8" creationId="{63DA2833-8C9D-0D10-2193-E8851DE84798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39" creationId="{3F4D80A3-61BB-5A1E-ADE4-957B217B847D}"/>
          </ac:spMkLst>
        </pc:spChg>
        <pc:spChg chg="mod">
          <ac:chgData name="James Ludlam" userId="81e56987-ca09-4fa1-84ca-5a9c37bacba7" providerId="ADAL" clId="{7E27D4C2-A853-4FB9-B541-03B983A8B5BB}" dt="2022-05-16T14:10:18.276" v="2349"/>
          <ac:spMkLst>
            <pc:docMk/>
            <pc:sldMk cId="2426835328" sldId="431"/>
            <ac:spMk id="140" creationId="{47EC0A9B-C667-6F82-7437-0998935B981D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48" creationId="{A6AD62EF-4047-3763-B629-EA74660EE93C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49" creationId="{B2BFDE08-F3FD-557A-8C26-AAE93C0C4209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0" creationId="{DD7E7903-2BB1-3F0B-7371-9030DFF47979}"/>
          </ac:spMkLst>
        </pc:spChg>
        <pc:spChg chg="mod">
          <ac:chgData name="James Ludlam" userId="81e56987-ca09-4fa1-84ca-5a9c37bacba7" providerId="ADAL" clId="{7E27D4C2-A853-4FB9-B541-03B983A8B5BB}" dt="2022-05-16T14:13:56.949" v="2554" actId="207"/>
          <ac:spMkLst>
            <pc:docMk/>
            <pc:sldMk cId="2426835328" sldId="431"/>
            <ac:spMk id="151" creationId="{9E7B700D-15A2-E234-32AB-6A6379BFD2CF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2" creationId="{B1C61EA8-83F3-7744-828D-F0D75075AD0C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3" creationId="{9588885A-DF71-6B2B-38A0-39F19F501575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4" creationId="{0ED3E9C3-D2F5-1876-80B8-3D3DB3C4B317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5" creationId="{1B99CD77-F245-0AEF-A1BB-6A8863FA1349}"/>
          </ac:spMkLst>
        </pc:spChg>
        <pc:spChg chg="mod">
          <ac:chgData name="James Ludlam" userId="81e56987-ca09-4fa1-84ca-5a9c37bacba7" providerId="ADAL" clId="{7E27D4C2-A853-4FB9-B541-03B983A8B5BB}" dt="2022-05-16T14:13:48.720" v="2553" actId="207"/>
          <ac:spMkLst>
            <pc:docMk/>
            <pc:sldMk cId="2426835328" sldId="431"/>
            <ac:spMk id="156" creationId="{FEEA9AFE-2DD3-A8F7-FC8A-C692FD5401BA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7" creationId="{400BD678-2FF5-65FC-E851-BBF95426D989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8" creationId="{223780E5-A422-5C9E-CE96-E2A2B236C28E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59" creationId="{BDE93839-90D0-66FD-7B74-BADCA9F453D4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60" creationId="{596F670D-75E6-EF34-1AAA-146557AAA8E8}"/>
          </ac:spMkLst>
        </pc:spChg>
        <pc:spChg chg="mod">
          <ac:chgData name="James Ludlam" userId="81e56987-ca09-4fa1-84ca-5a9c37bacba7" providerId="ADAL" clId="{7E27D4C2-A853-4FB9-B541-03B983A8B5BB}" dt="2022-05-16T14:10:36.177" v="2440"/>
          <ac:spMkLst>
            <pc:docMk/>
            <pc:sldMk cId="2426835328" sldId="431"/>
            <ac:spMk id="161" creationId="{CFA74AB5-8FB4-7280-E75C-28D327B00BFC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69" creationId="{D0B76255-01FE-86EE-A0E8-B46417DDCC78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0" creationId="{49791270-5458-663B-A866-6BB1C54D6A5B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1" creationId="{02579AA1-1B94-741B-C146-75D7A8091ACE}"/>
          </ac:spMkLst>
        </pc:spChg>
        <pc:spChg chg="mod">
          <ac:chgData name="James Ludlam" userId="81e56987-ca09-4fa1-84ca-5a9c37bacba7" providerId="ADAL" clId="{7E27D4C2-A853-4FB9-B541-03B983A8B5BB}" dt="2022-05-16T14:15:07.593" v="2669" actId="207"/>
          <ac:spMkLst>
            <pc:docMk/>
            <pc:sldMk cId="2426835328" sldId="431"/>
            <ac:spMk id="172" creationId="{6A06C41A-AF59-3A97-7FF8-87F6D90AA8A4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3" creationId="{CEE79EDB-3152-A693-3A2C-743E29BDB303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4" creationId="{A3191E27-7A8F-C479-7290-E9411926C544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5" creationId="{38B58AE8-7F90-1E74-84D0-088928730EC2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6" creationId="{18BF92DD-1BB2-A1B3-42E1-6B81E1E4887B}"/>
          </ac:spMkLst>
        </pc:spChg>
        <pc:spChg chg="mod">
          <ac:chgData name="James Ludlam" userId="81e56987-ca09-4fa1-84ca-5a9c37bacba7" providerId="ADAL" clId="{7E27D4C2-A853-4FB9-B541-03B983A8B5BB}" dt="2022-05-16T14:15:16.237" v="2670" actId="207"/>
          <ac:spMkLst>
            <pc:docMk/>
            <pc:sldMk cId="2426835328" sldId="431"/>
            <ac:spMk id="177" creationId="{8D627A68-05B0-655A-D37F-C0980FBB950A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8" creationId="{8B62A1E2-3E1D-F70B-7974-3CC099A7A1C0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79" creationId="{D386AA8F-6F2D-216D-20F7-93517A93A48F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80" creationId="{465F73B6-0865-3B14-3D78-6643D08ADFA8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81" creationId="{FD2EE724-D78D-1CD7-3302-23C3D5865913}"/>
          </ac:spMkLst>
        </pc:spChg>
        <pc:spChg chg="mod">
          <ac:chgData name="James Ludlam" userId="81e56987-ca09-4fa1-84ca-5a9c37bacba7" providerId="ADAL" clId="{7E27D4C2-A853-4FB9-B541-03B983A8B5BB}" dt="2022-05-16T14:14:24.438" v="2555"/>
          <ac:spMkLst>
            <pc:docMk/>
            <pc:sldMk cId="2426835328" sldId="431"/>
            <ac:spMk id="182" creationId="{1B70F5A0-800C-2024-2070-C55C75ED987E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0" creationId="{48A23882-2AF3-54E3-CD43-A9B5ECD4AE17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1" creationId="{E4ACF9B6-37A7-3BC3-670F-069DAF3A38E7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2" creationId="{F67A2BA4-3485-16EB-D95D-769138A127C6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3" creationId="{CCBF7E81-1293-AC62-83B1-B5E16759F087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4" creationId="{362E6742-B5B2-57B4-33A8-D4CAEEBD1741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5" creationId="{B77A912B-EBAE-7531-2678-2B7FB064ACB3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6" creationId="{45268417-278B-31A0-543C-AAFCF3157B1B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7" creationId="{32EA095D-A77F-1461-DB75-395523613DF5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8" creationId="{2BFCD434-6BDE-56CC-32A2-A9DD81DDAB54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199" creationId="{2216B366-B7D9-07E6-8C10-3701F91346DC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200" creationId="{5AC2640A-3B4E-FADA-498F-F6917B3D0157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201" creationId="{FCF23ACD-4F77-B29E-FA03-6969CE996440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202" creationId="{1F4B33EC-54C6-8A62-EA33-3A5EE94E6BCF}"/>
          </ac:spMkLst>
        </pc:spChg>
        <pc:spChg chg="mod">
          <ac:chgData name="James Ludlam" userId="81e56987-ca09-4fa1-84ca-5a9c37bacba7" providerId="ADAL" clId="{7E27D4C2-A853-4FB9-B541-03B983A8B5BB}" dt="2022-05-16T14:15:26.982" v="2671"/>
          <ac:spMkLst>
            <pc:docMk/>
            <pc:sldMk cId="2426835328" sldId="431"/>
            <ac:spMk id="203" creationId="{8219E0D2-5D10-2CD2-0B39-2338E2C6F233}"/>
          </ac:spMkLst>
        </pc:spChg>
        <pc:grpChg chg="del">
          <ac:chgData name="James Ludlam" userId="81e56987-ca09-4fa1-84ca-5a9c37bacba7" providerId="ADAL" clId="{7E27D4C2-A853-4FB9-B541-03B983A8B5BB}" dt="2022-05-16T14:08:14.412" v="2170" actId="478"/>
          <ac:grpSpMkLst>
            <pc:docMk/>
            <pc:sldMk cId="2426835328" sldId="431"/>
            <ac:grpSpMk id="20" creationId="{6E37474B-5BCF-4DED-BDCB-90EAA5CB135C}"/>
          </ac:grpSpMkLst>
        </pc:grpChg>
        <pc:grpChg chg="del">
          <ac:chgData name="James Ludlam" userId="81e56987-ca09-4fa1-84ca-5a9c37bacba7" providerId="ADAL" clId="{7E27D4C2-A853-4FB9-B541-03B983A8B5BB}" dt="2022-05-16T14:08:10.754" v="2168" actId="478"/>
          <ac:grpSpMkLst>
            <pc:docMk/>
            <pc:sldMk cId="2426835328" sldId="431"/>
            <ac:grpSpMk id="27" creationId="{3A2E826A-A754-4273-B515-7F9BAC18007B}"/>
          </ac:grpSpMkLst>
        </pc:grpChg>
        <pc:grpChg chg="add mod">
          <ac:chgData name="James Ludlam" userId="81e56987-ca09-4fa1-84ca-5a9c37bacba7" providerId="ADAL" clId="{7E27D4C2-A853-4FB9-B541-03B983A8B5BB}" dt="2022-05-16T14:11:40.336" v="2525" actId="1035"/>
          <ac:grpSpMkLst>
            <pc:docMk/>
            <pc:sldMk cId="2426835328" sldId="431"/>
            <ac:grpSpMk id="36" creationId="{86921092-5FFB-4C29-1BAA-415D56DBCEA2}"/>
          </ac:grpSpMkLst>
        </pc:grpChg>
        <pc:grpChg chg="add del mod">
          <ac:chgData name="James Ludlam" userId="81e56987-ca09-4fa1-84ca-5a9c37bacba7" providerId="ADAL" clId="{7E27D4C2-A853-4FB9-B541-03B983A8B5BB}" dt="2022-05-16T14:09:16.052" v="2181"/>
          <ac:grpSpMkLst>
            <pc:docMk/>
            <pc:sldMk cId="2426835328" sldId="431"/>
            <ac:grpSpMk id="60" creationId="{403DACD5-E0FD-E8D8-32B1-5972B0D322B2}"/>
          </ac:grpSpMkLst>
        </pc:grpChg>
        <pc:grpChg chg="del">
          <ac:chgData name="James Ludlam" userId="81e56987-ca09-4fa1-84ca-5a9c37bacba7" providerId="ADAL" clId="{7E27D4C2-A853-4FB9-B541-03B983A8B5BB}" dt="2022-05-16T14:08:18.261" v="2172" actId="478"/>
          <ac:grpSpMkLst>
            <pc:docMk/>
            <pc:sldMk cId="2426835328" sldId="431"/>
            <ac:grpSpMk id="71" creationId="{B0662005-0D5E-4F98-82EA-8E9BA370D2EF}"/>
          </ac:grpSpMkLst>
        </pc:grpChg>
        <pc:grpChg chg="del">
          <ac:chgData name="James Ludlam" userId="81e56987-ca09-4fa1-84ca-5a9c37bacba7" providerId="ADAL" clId="{7E27D4C2-A853-4FB9-B541-03B983A8B5BB}" dt="2022-05-16T14:08:21.191" v="2174" actId="478"/>
          <ac:grpSpMkLst>
            <pc:docMk/>
            <pc:sldMk cId="2426835328" sldId="431"/>
            <ac:grpSpMk id="78" creationId="{93B3151D-AEB9-4BE8-997D-467F19B5370C}"/>
          </ac:grpSpMkLst>
        </pc:grpChg>
        <pc:grpChg chg="add mod">
          <ac:chgData name="James Ludlam" userId="81e56987-ca09-4fa1-84ca-5a9c37bacba7" providerId="ADAL" clId="{7E27D4C2-A853-4FB9-B541-03B983A8B5BB}" dt="2022-05-16T14:11:43.269" v="2528" actId="1035"/>
          <ac:grpSpMkLst>
            <pc:docMk/>
            <pc:sldMk cId="2426835328" sldId="431"/>
            <ac:grpSpMk id="99" creationId="{AB8C0B79-D2FB-994D-AF18-B85497309078}"/>
          </ac:grpSpMkLst>
        </pc:grpChg>
        <pc:grpChg chg="add del mod">
          <ac:chgData name="James Ludlam" userId="81e56987-ca09-4fa1-84ca-5a9c37bacba7" providerId="ADAL" clId="{7E27D4C2-A853-4FB9-B541-03B983A8B5BB}" dt="2022-05-16T14:16:05.366" v="2841" actId="478"/>
          <ac:grpSpMkLst>
            <pc:docMk/>
            <pc:sldMk cId="2426835328" sldId="431"/>
            <ac:grpSpMk id="120" creationId="{8A6F573F-79AF-D6A2-C674-E8E2B65A9AEC}"/>
          </ac:grpSpMkLst>
        </pc:grpChg>
        <pc:grpChg chg="add del mod">
          <ac:chgData name="James Ludlam" userId="81e56987-ca09-4fa1-84ca-5a9c37bacba7" providerId="ADAL" clId="{7E27D4C2-A853-4FB9-B541-03B983A8B5BB}" dt="2022-05-16T14:14:56.466" v="2668" actId="478"/>
          <ac:grpSpMkLst>
            <pc:docMk/>
            <pc:sldMk cId="2426835328" sldId="431"/>
            <ac:grpSpMk id="141" creationId="{2C2F7A99-BC8E-041E-CDCD-495A033CEB41}"/>
          </ac:grpSpMkLst>
        </pc:grpChg>
        <pc:grpChg chg="add del mod ord">
          <ac:chgData name="James Ludlam" userId="81e56987-ca09-4fa1-84ca-5a9c37bacba7" providerId="ADAL" clId="{7E27D4C2-A853-4FB9-B541-03B983A8B5BB}" dt="2022-05-16T14:16:02.584" v="2840" actId="167"/>
          <ac:grpSpMkLst>
            <pc:docMk/>
            <pc:sldMk cId="2426835328" sldId="431"/>
            <ac:grpSpMk id="162" creationId="{C33CAD66-7B48-CCBE-F68E-BB5862015F93}"/>
          </ac:grpSpMkLst>
        </pc:grpChg>
        <pc:grpChg chg="add mod ord">
          <ac:chgData name="James Ludlam" userId="81e56987-ca09-4fa1-84ca-5a9c37bacba7" providerId="ADAL" clId="{7E27D4C2-A853-4FB9-B541-03B983A8B5BB}" dt="2022-05-16T14:15:43.518" v="2750" actId="167"/>
          <ac:grpSpMkLst>
            <pc:docMk/>
            <pc:sldMk cId="2426835328" sldId="431"/>
            <ac:grpSpMk id="183" creationId="{54EFA6A9-0F05-D73A-EB59-39EAEA44B5DF}"/>
          </ac:grpSpMkLst>
        </pc:grpChg>
        <pc:cxnChg chg="add del">
          <ac:chgData name="James Ludlam" userId="81e56987-ca09-4fa1-84ca-5a9c37bacba7" providerId="ADAL" clId="{7E27D4C2-A853-4FB9-B541-03B983A8B5BB}" dt="2022-05-16T14:12:00.117" v="2539" actId="478"/>
          <ac:cxnSpMkLst>
            <pc:docMk/>
            <pc:sldMk cId="2426835328" sldId="431"/>
            <ac:cxnSpMk id="4" creationId="{C0A647BE-4D1E-34E7-48D2-FAE362B6E1CE}"/>
          </ac:cxnSpMkLst>
        </pc:cxnChg>
        <pc:cxnChg chg="mod">
          <ac:chgData name="James Ludlam" userId="81e56987-ca09-4fa1-84ca-5a9c37bacba7" providerId="ADAL" clId="{7E27D4C2-A853-4FB9-B541-03B983A8B5BB}" dt="2022-05-16T14:08:50.259" v="2176"/>
          <ac:cxnSpMkLst>
            <pc:docMk/>
            <pc:sldMk cId="2426835328" sldId="431"/>
            <ac:cxnSpMk id="37" creationId="{E7A61A11-75D2-B795-D5EC-87A64A81708B}"/>
          </ac:cxnSpMkLst>
        </pc:cxnChg>
        <pc:cxnChg chg="mod">
          <ac:chgData name="James Ludlam" userId="81e56987-ca09-4fa1-84ca-5a9c37bacba7" providerId="ADAL" clId="{7E27D4C2-A853-4FB9-B541-03B983A8B5BB}" dt="2022-05-16T14:08:50.259" v="2176"/>
          <ac:cxnSpMkLst>
            <pc:docMk/>
            <pc:sldMk cId="2426835328" sldId="431"/>
            <ac:cxnSpMk id="38" creationId="{839DABA8-5144-C65A-C2D4-2878109EDF7C}"/>
          </ac:cxnSpMkLst>
        </pc:cxnChg>
        <pc:cxnChg chg="mod">
          <ac:chgData name="James Ludlam" userId="81e56987-ca09-4fa1-84ca-5a9c37bacba7" providerId="ADAL" clId="{7E27D4C2-A853-4FB9-B541-03B983A8B5BB}" dt="2022-05-16T14:08:50.259" v="2176"/>
          <ac:cxnSpMkLst>
            <pc:docMk/>
            <pc:sldMk cId="2426835328" sldId="431"/>
            <ac:cxnSpMk id="39" creationId="{40DE9762-B809-097E-5480-20847557A64F}"/>
          </ac:cxnSpMkLst>
        </pc:cxnChg>
        <pc:cxnChg chg="mod">
          <ac:chgData name="James Ludlam" userId="81e56987-ca09-4fa1-84ca-5a9c37bacba7" providerId="ADAL" clId="{7E27D4C2-A853-4FB9-B541-03B983A8B5BB}" dt="2022-05-16T14:08:50.259" v="2176"/>
          <ac:cxnSpMkLst>
            <pc:docMk/>
            <pc:sldMk cId="2426835328" sldId="431"/>
            <ac:cxnSpMk id="40" creationId="{3F3E7C96-C1C9-33D8-61DA-A7C0CE5136EB}"/>
          </ac:cxnSpMkLst>
        </pc:cxnChg>
        <pc:cxnChg chg="mod">
          <ac:chgData name="James Ludlam" userId="81e56987-ca09-4fa1-84ca-5a9c37bacba7" providerId="ADAL" clId="{7E27D4C2-A853-4FB9-B541-03B983A8B5BB}" dt="2022-05-16T14:08:50.259" v="2176"/>
          <ac:cxnSpMkLst>
            <pc:docMk/>
            <pc:sldMk cId="2426835328" sldId="431"/>
            <ac:cxnSpMk id="41" creationId="{A7A10717-AAB9-F4B5-9A30-9A9B341607A1}"/>
          </ac:cxnSpMkLst>
        </pc:cxnChg>
        <pc:cxnChg chg="mod">
          <ac:chgData name="James Ludlam" userId="81e56987-ca09-4fa1-84ca-5a9c37bacba7" providerId="ADAL" clId="{7E27D4C2-A853-4FB9-B541-03B983A8B5BB}" dt="2022-05-16T14:08:50.259" v="2176"/>
          <ac:cxnSpMkLst>
            <pc:docMk/>
            <pc:sldMk cId="2426835328" sldId="431"/>
            <ac:cxnSpMk id="42" creationId="{4377C653-5A6D-106A-70C1-2C2DBDE3753E}"/>
          </ac:cxnSpMkLst>
        </pc:cxnChg>
        <pc:cxnChg chg="mod">
          <ac:chgData name="James Ludlam" userId="81e56987-ca09-4fa1-84ca-5a9c37bacba7" providerId="ADAL" clId="{7E27D4C2-A853-4FB9-B541-03B983A8B5BB}" dt="2022-05-16T14:09:04.628" v="2178"/>
          <ac:cxnSpMkLst>
            <pc:docMk/>
            <pc:sldMk cId="2426835328" sldId="431"/>
            <ac:cxnSpMk id="61" creationId="{9DD1E6F9-9797-ED92-41F6-A8AEBBE497F9}"/>
          </ac:cxnSpMkLst>
        </pc:cxnChg>
        <pc:cxnChg chg="mod">
          <ac:chgData name="James Ludlam" userId="81e56987-ca09-4fa1-84ca-5a9c37bacba7" providerId="ADAL" clId="{7E27D4C2-A853-4FB9-B541-03B983A8B5BB}" dt="2022-05-16T14:09:04.628" v="2178"/>
          <ac:cxnSpMkLst>
            <pc:docMk/>
            <pc:sldMk cId="2426835328" sldId="431"/>
            <ac:cxnSpMk id="62" creationId="{B85A5E82-E8F7-E85C-D480-589AB53403EF}"/>
          </ac:cxnSpMkLst>
        </pc:cxnChg>
        <pc:cxnChg chg="mod">
          <ac:chgData name="James Ludlam" userId="81e56987-ca09-4fa1-84ca-5a9c37bacba7" providerId="ADAL" clId="{7E27D4C2-A853-4FB9-B541-03B983A8B5BB}" dt="2022-05-16T14:09:04.628" v="2178"/>
          <ac:cxnSpMkLst>
            <pc:docMk/>
            <pc:sldMk cId="2426835328" sldId="431"/>
            <ac:cxnSpMk id="67" creationId="{6D3EFE9A-4D90-38F9-AD8F-54CB041F56E1}"/>
          </ac:cxnSpMkLst>
        </pc:cxnChg>
        <pc:cxnChg chg="mod">
          <ac:chgData name="James Ludlam" userId="81e56987-ca09-4fa1-84ca-5a9c37bacba7" providerId="ADAL" clId="{7E27D4C2-A853-4FB9-B541-03B983A8B5BB}" dt="2022-05-16T14:09:04.628" v="2178"/>
          <ac:cxnSpMkLst>
            <pc:docMk/>
            <pc:sldMk cId="2426835328" sldId="431"/>
            <ac:cxnSpMk id="68" creationId="{4AF991C7-1ACD-1AB3-2150-1DCF4D47E9C8}"/>
          </ac:cxnSpMkLst>
        </pc:cxnChg>
        <pc:cxnChg chg="mod">
          <ac:chgData name="James Ludlam" userId="81e56987-ca09-4fa1-84ca-5a9c37bacba7" providerId="ADAL" clId="{7E27D4C2-A853-4FB9-B541-03B983A8B5BB}" dt="2022-05-16T14:09:04.628" v="2178"/>
          <ac:cxnSpMkLst>
            <pc:docMk/>
            <pc:sldMk cId="2426835328" sldId="431"/>
            <ac:cxnSpMk id="69" creationId="{BF57FFCD-89E7-CBA5-93A5-C4C99D339E38}"/>
          </ac:cxnSpMkLst>
        </pc:cxnChg>
        <pc:cxnChg chg="mod">
          <ac:chgData name="James Ludlam" userId="81e56987-ca09-4fa1-84ca-5a9c37bacba7" providerId="ADAL" clId="{7E27D4C2-A853-4FB9-B541-03B983A8B5BB}" dt="2022-05-16T14:09:04.628" v="2178"/>
          <ac:cxnSpMkLst>
            <pc:docMk/>
            <pc:sldMk cId="2426835328" sldId="431"/>
            <ac:cxnSpMk id="70" creationId="{243FED6E-F4F4-8512-E21B-FBC43BEC6082}"/>
          </ac:cxnSpMkLst>
        </pc:cxnChg>
        <pc:cxnChg chg="mod">
          <ac:chgData name="James Ludlam" userId="81e56987-ca09-4fa1-84ca-5a9c37bacba7" providerId="ADAL" clId="{7E27D4C2-A853-4FB9-B541-03B983A8B5BB}" dt="2022-05-16T14:09:37.964" v="2182"/>
          <ac:cxnSpMkLst>
            <pc:docMk/>
            <pc:sldMk cId="2426835328" sldId="431"/>
            <ac:cxnSpMk id="100" creationId="{B33A0F75-F79A-5850-78CF-41417285FDC2}"/>
          </ac:cxnSpMkLst>
        </pc:cxnChg>
        <pc:cxnChg chg="mod">
          <ac:chgData name="James Ludlam" userId="81e56987-ca09-4fa1-84ca-5a9c37bacba7" providerId="ADAL" clId="{7E27D4C2-A853-4FB9-B541-03B983A8B5BB}" dt="2022-05-16T14:09:37.964" v="2182"/>
          <ac:cxnSpMkLst>
            <pc:docMk/>
            <pc:sldMk cId="2426835328" sldId="431"/>
            <ac:cxnSpMk id="101" creationId="{6D9CD191-AB88-6033-02B7-4A973F7EA99C}"/>
          </ac:cxnSpMkLst>
        </pc:cxnChg>
        <pc:cxnChg chg="mod">
          <ac:chgData name="James Ludlam" userId="81e56987-ca09-4fa1-84ca-5a9c37bacba7" providerId="ADAL" clId="{7E27D4C2-A853-4FB9-B541-03B983A8B5BB}" dt="2022-05-16T14:09:37.964" v="2182"/>
          <ac:cxnSpMkLst>
            <pc:docMk/>
            <pc:sldMk cId="2426835328" sldId="431"/>
            <ac:cxnSpMk id="102" creationId="{8030E70C-7BE7-A39C-E157-1335B136CB33}"/>
          </ac:cxnSpMkLst>
        </pc:cxnChg>
        <pc:cxnChg chg="mod">
          <ac:chgData name="James Ludlam" userId="81e56987-ca09-4fa1-84ca-5a9c37bacba7" providerId="ADAL" clId="{7E27D4C2-A853-4FB9-B541-03B983A8B5BB}" dt="2022-05-16T14:09:37.964" v="2182"/>
          <ac:cxnSpMkLst>
            <pc:docMk/>
            <pc:sldMk cId="2426835328" sldId="431"/>
            <ac:cxnSpMk id="103" creationId="{0B9B3A47-A8A8-1090-AEB9-772C7CA98FCA}"/>
          </ac:cxnSpMkLst>
        </pc:cxnChg>
        <pc:cxnChg chg="mod">
          <ac:chgData name="James Ludlam" userId="81e56987-ca09-4fa1-84ca-5a9c37bacba7" providerId="ADAL" clId="{7E27D4C2-A853-4FB9-B541-03B983A8B5BB}" dt="2022-05-16T14:09:37.964" v="2182"/>
          <ac:cxnSpMkLst>
            <pc:docMk/>
            <pc:sldMk cId="2426835328" sldId="431"/>
            <ac:cxnSpMk id="104" creationId="{8940E42F-0FB5-7D26-D13D-96E1A94822A0}"/>
          </ac:cxnSpMkLst>
        </pc:cxnChg>
        <pc:cxnChg chg="mod">
          <ac:chgData name="James Ludlam" userId="81e56987-ca09-4fa1-84ca-5a9c37bacba7" providerId="ADAL" clId="{7E27D4C2-A853-4FB9-B541-03B983A8B5BB}" dt="2022-05-16T14:09:37.964" v="2182"/>
          <ac:cxnSpMkLst>
            <pc:docMk/>
            <pc:sldMk cId="2426835328" sldId="431"/>
            <ac:cxnSpMk id="105" creationId="{5B8A96E3-8DEF-A398-DB40-4B4423AB736B}"/>
          </ac:cxnSpMkLst>
        </pc:cxnChg>
        <pc:cxnChg chg="mod">
          <ac:chgData name="James Ludlam" userId="81e56987-ca09-4fa1-84ca-5a9c37bacba7" providerId="ADAL" clId="{7E27D4C2-A853-4FB9-B541-03B983A8B5BB}" dt="2022-05-16T14:10:18.276" v="2349"/>
          <ac:cxnSpMkLst>
            <pc:docMk/>
            <pc:sldMk cId="2426835328" sldId="431"/>
            <ac:cxnSpMk id="121" creationId="{885FCACD-3EE2-40A9-F263-EDC60A1BB596}"/>
          </ac:cxnSpMkLst>
        </pc:cxnChg>
        <pc:cxnChg chg="mod">
          <ac:chgData name="James Ludlam" userId="81e56987-ca09-4fa1-84ca-5a9c37bacba7" providerId="ADAL" clId="{7E27D4C2-A853-4FB9-B541-03B983A8B5BB}" dt="2022-05-16T14:10:18.276" v="2349"/>
          <ac:cxnSpMkLst>
            <pc:docMk/>
            <pc:sldMk cId="2426835328" sldId="431"/>
            <ac:cxnSpMk id="122" creationId="{A05B4B3E-C6ED-886A-1172-124FFEC4E7CE}"/>
          </ac:cxnSpMkLst>
        </pc:cxnChg>
        <pc:cxnChg chg="mod">
          <ac:chgData name="James Ludlam" userId="81e56987-ca09-4fa1-84ca-5a9c37bacba7" providerId="ADAL" clId="{7E27D4C2-A853-4FB9-B541-03B983A8B5BB}" dt="2022-05-16T14:10:18.276" v="2349"/>
          <ac:cxnSpMkLst>
            <pc:docMk/>
            <pc:sldMk cId="2426835328" sldId="431"/>
            <ac:cxnSpMk id="123" creationId="{80408151-0291-3B62-BC5F-72ED2056F1C5}"/>
          </ac:cxnSpMkLst>
        </pc:cxnChg>
        <pc:cxnChg chg="mod">
          <ac:chgData name="James Ludlam" userId="81e56987-ca09-4fa1-84ca-5a9c37bacba7" providerId="ADAL" clId="{7E27D4C2-A853-4FB9-B541-03B983A8B5BB}" dt="2022-05-16T14:10:18.276" v="2349"/>
          <ac:cxnSpMkLst>
            <pc:docMk/>
            <pc:sldMk cId="2426835328" sldId="431"/>
            <ac:cxnSpMk id="124" creationId="{2CED6624-482E-9567-F288-8E2D4F777D62}"/>
          </ac:cxnSpMkLst>
        </pc:cxnChg>
        <pc:cxnChg chg="mod">
          <ac:chgData name="James Ludlam" userId="81e56987-ca09-4fa1-84ca-5a9c37bacba7" providerId="ADAL" clId="{7E27D4C2-A853-4FB9-B541-03B983A8B5BB}" dt="2022-05-16T14:10:18.276" v="2349"/>
          <ac:cxnSpMkLst>
            <pc:docMk/>
            <pc:sldMk cId="2426835328" sldId="431"/>
            <ac:cxnSpMk id="125" creationId="{0DC364A9-FD95-8BCC-A782-AFBEFA39BAEA}"/>
          </ac:cxnSpMkLst>
        </pc:cxnChg>
        <pc:cxnChg chg="mod">
          <ac:chgData name="James Ludlam" userId="81e56987-ca09-4fa1-84ca-5a9c37bacba7" providerId="ADAL" clId="{7E27D4C2-A853-4FB9-B541-03B983A8B5BB}" dt="2022-05-16T14:10:18.276" v="2349"/>
          <ac:cxnSpMkLst>
            <pc:docMk/>
            <pc:sldMk cId="2426835328" sldId="431"/>
            <ac:cxnSpMk id="126" creationId="{8A252005-611F-2803-2695-F32D9B823A2A}"/>
          </ac:cxnSpMkLst>
        </pc:cxnChg>
        <pc:cxnChg chg="mod">
          <ac:chgData name="James Ludlam" userId="81e56987-ca09-4fa1-84ca-5a9c37bacba7" providerId="ADAL" clId="{7E27D4C2-A853-4FB9-B541-03B983A8B5BB}" dt="2022-05-16T14:10:36.177" v="2440"/>
          <ac:cxnSpMkLst>
            <pc:docMk/>
            <pc:sldMk cId="2426835328" sldId="431"/>
            <ac:cxnSpMk id="142" creationId="{AC01D1F3-DBB4-73D0-3548-1465F42B914C}"/>
          </ac:cxnSpMkLst>
        </pc:cxnChg>
        <pc:cxnChg chg="mod">
          <ac:chgData name="James Ludlam" userId="81e56987-ca09-4fa1-84ca-5a9c37bacba7" providerId="ADAL" clId="{7E27D4C2-A853-4FB9-B541-03B983A8B5BB}" dt="2022-05-16T14:10:36.177" v="2440"/>
          <ac:cxnSpMkLst>
            <pc:docMk/>
            <pc:sldMk cId="2426835328" sldId="431"/>
            <ac:cxnSpMk id="143" creationId="{35B48D32-6A86-10CD-9F0A-184E3C5FF5DB}"/>
          </ac:cxnSpMkLst>
        </pc:cxnChg>
        <pc:cxnChg chg="mod">
          <ac:chgData name="James Ludlam" userId="81e56987-ca09-4fa1-84ca-5a9c37bacba7" providerId="ADAL" clId="{7E27D4C2-A853-4FB9-B541-03B983A8B5BB}" dt="2022-05-16T14:10:36.177" v="2440"/>
          <ac:cxnSpMkLst>
            <pc:docMk/>
            <pc:sldMk cId="2426835328" sldId="431"/>
            <ac:cxnSpMk id="144" creationId="{7A20FD8A-075C-7FC9-2F16-08FD7D709503}"/>
          </ac:cxnSpMkLst>
        </pc:cxnChg>
        <pc:cxnChg chg="mod">
          <ac:chgData name="James Ludlam" userId="81e56987-ca09-4fa1-84ca-5a9c37bacba7" providerId="ADAL" clId="{7E27D4C2-A853-4FB9-B541-03B983A8B5BB}" dt="2022-05-16T14:10:36.177" v="2440"/>
          <ac:cxnSpMkLst>
            <pc:docMk/>
            <pc:sldMk cId="2426835328" sldId="431"/>
            <ac:cxnSpMk id="145" creationId="{477744FD-5563-1871-A90D-E48221E7983B}"/>
          </ac:cxnSpMkLst>
        </pc:cxnChg>
        <pc:cxnChg chg="mod">
          <ac:chgData name="James Ludlam" userId="81e56987-ca09-4fa1-84ca-5a9c37bacba7" providerId="ADAL" clId="{7E27D4C2-A853-4FB9-B541-03B983A8B5BB}" dt="2022-05-16T14:10:36.177" v="2440"/>
          <ac:cxnSpMkLst>
            <pc:docMk/>
            <pc:sldMk cId="2426835328" sldId="431"/>
            <ac:cxnSpMk id="146" creationId="{4850C95F-31A6-12D9-6610-4C3B8497EE85}"/>
          </ac:cxnSpMkLst>
        </pc:cxnChg>
        <pc:cxnChg chg="mod">
          <ac:chgData name="James Ludlam" userId="81e56987-ca09-4fa1-84ca-5a9c37bacba7" providerId="ADAL" clId="{7E27D4C2-A853-4FB9-B541-03B983A8B5BB}" dt="2022-05-16T14:10:36.177" v="2440"/>
          <ac:cxnSpMkLst>
            <pc:docMk/>
            <pc:sldMk cId="2426835328" sldId="431"/>
            <ac:cxnSpMk id="147" creationId="{46DE3722-4254-F940-B921-0D82E359EFA9}"/>
          </ac:cxnSpMkLst>
        </pc:cxnChg>
        <pc:cxnChg chg="mod">
          <ac:chgData name="James Ludlam" userId="81e56987-ca09-4fa1-84ca-5a9c37bacba7" providerId="ADAL" clId="{7E27D4C2-A853-4FB9-B541-03B983A8B5BB}" dt="2022-05-16T14:14:24.438" v="2555"/>
          <ac:cxnSpMkLst>
            <pc:docMk/>
            <pc:sldMk cId="2426835328" sldId="431"/>
            <ac:cxnSpMk id="163" creationId="{82CEB0F0-57B5-058F-2220-CADE2C89C3C8}"/>
          </ac:cxnSpMkLst>
        </pc:cxnChg>
        <pc:cxnChg chg="mod">
          <ac:chgData name="James Ludlam" userId="81e56987-ca09-4fa1-84ca-5a9c37bacba7" providerId="ADAL" clId="{7E27D4C2-A853-4FB9-B541-03B983A8B5BB}" dt="2022-05-16T14:14:24.438" v="2555"/>
          <ac:cxnSpMkLst>
            <pc:docMk/>
            <pc:sldMk cId="2426835328" sldId="431"/>
            <ac:cxnSpMk id="164" creationId="{EE9DC5C5-30B8-B6F0-DD7B-F01D41BBE9EA}"/>
          </ac:cxnSpMkLst>
        </pc:cxnChg>
        <pc:cxnChg chg="mod">
          <ac:chgData name="James Ludlam" userId="81e56987-ca09-4fa1-84ca-5a9c37bacba7" providerId="ADAL" clId="{7E27D4C2-A853-4FB9-B541-03B983A8B5BB}" dt="2022-05-16T14:14:24.438" v="2555"/>
          <ac:cxnSpMkLst>
            <pc:docMk/>
            <pc:sldMk cId="2426835328" sldId="431"/>
            <ac:cxnSpMk id="165" creationId="{4A1E0726-AD9F-BC6B-B44B-0A3F9D15F0D2}"/>
          </ac:cxnSpMkLst>
        </pc:cxnChg>
        <pc:cxnChg chg="mod">
          <ac:chgData name="James Ludlam" userId="81e56987-ca09-4fa1-84ca-5a9c37bacba7" providerId="ADAL" clId="{7E27D4C2-A853-4FB9-B541-03B983A8B5BB}" dt="2022-05-16T14:14:24.438" v="2555"/>
          <ac:cxnSpMkLst>
            <pc:docMk/>
            <pc:sldMk cId="2426835328" sldId="431"/>
            <ac:cxnSpMk id="166" creationId="{4DEBA7C5-BCBC-75C0-DF5E-0E3547064B1A}"/>
          </ac:cxnSpMkLst>
        </pc:cxnChg>
        <pc:cxnChg chg="mod">
          <ac:chgData name="James Ludlam" userId="81e56987-ca09-4fa1-84ca-5a9c37bacba7" providerId="ADAL" clId="{7E27D4C2-A853-4FB9-B541-03B983A8B5BB}" dt="2022-05-16T14:14:24.438" v="2555"/>
          <ac:cxnSpMkLst>
            <pc:docMk/>
            <pc:sldMk cId="2426835328" sldId="431"/>
            <ac:cxnSpMk id="167" creationId="{50A9BAA4-7A5A-3853-7310-FAE605D36AF1}"/>
          </ac:cxnSpMkLst>
        </pc:cxnChg>
        <pc:cxnChg chg="mod">
          <ac:chgData name="James Ludlam" userId="81e56987-ca09-4fa1-84ca-5a9c37bacba7" providerId="ADAL" clId="{7E27D4C2-A853-4FB9-B541-03B983A8B5BB}" dt="2022-05-16T14:14:24.438" v="2555"/>
          <ac:cxnSpMkLst>
            <pc:docMk/>
            <pc:sldMk cId="2426835328" sldId="431"/>
            <ac:cxnSpMk id="168" creationId="{4579A42E-FF6F-4A74-256C-E734CD65554B}"/>
          </ac:cxnSpMkLst>
        </pc:cxnChg>
        <pc:cxnChg chg="mod">
          <ac:chgData name="James Ludlam" userId="81e56987-ca09-4fa1-84ca-5a9c37bacba7" providerId="ADAL" clId="{7E27D4C2-A853-4FB9-B541-03B983A8B5BB}" dt="2022-05-16T14:15:26.982" v="2671"/>
          <ac:cxnSpMkLst>
            <pc:docMk/>
            <pc:sldMk cId="2426835328" sldId="431"/>
            <ac:cxnSpMk id="184" creationId="{CEB346BB-EF1A-65DF-A14B-54001D6317FE}"/>
          </ac:cxnSpMkLst>
        </pc:cxnChg>
        <pc:cxnChg chg="mod">
          <ac:chgData name="James Ludlam" userId="81e56987-ca09-4fa1-84ca-5a9c37bacba7" providerId="ADAL" clId="{7E27D4C2-A853-4FB9-B541-03B983A8B5BB}" dt="2022-05-16T14:15:26.982" v="2671"/>
          <ac:cxnSpMkLst>
            <pc:docMk/>
            <pc:sldMk cId="2426835328" sldId="431"/>
            <ac:cxnSpMk id="185" creationId="{6532A3FD-9FA6-427A-AA1A-D65B73BA2803}"/>
          </ac:cxnSpMkLst>
        </pc:cxnChg>
        <pc:cxnChg chg="mod">
          <ac:chgData name="James Ludlam" userId="81e56987-ca09-4fa1-84ca-5a9c37bacba7" providerId="ADAL" clId="{7E27D4C2-A853-4FB9-B541-03B983A8B5BB}" dt="2022-05-16T14:15:26.982" v="2671"/>
          <ac:cxnSpMkLst>
            <pc:docMk/>
            <pc:sldMk cId="2426835328" sldId="431"/>
            <ac:cxnSpMk id="186" creationId="{9EFD37DE-249C-5905-B1CF-0E5967A56509}"/>
          </ac:cxnSpMkLst>
        </pc:cxnChg>
        <pc:cxnChg chg="mod">
          <ac:chgData name="James Ludlam" userId="81e56987-ca09-4fa1-84ca-5a9c37bacba7" providerId="ADAL" clId="{7E27D4C2-A853-4FB9-B541-03B983A8B5BB}" dt="2022-05-16T14:15:26.982" v="2671"/>
          <ac:cxnSpMkLst>
            <pc:docMk/>
            <pc:sldMk cId="2426835328" sldId="431"/>
            <ac:cxnSpMk id="187" creationId="{61CA85D6-6CC0-19FD-A03E-7A32E7915CA8}"/>
          </ac:cxnSpMkLst>
        </pc:cxnChg>
        <pc:cxnChg chg="mod">
          <ac:chgData name="James Ludlam" userId="81e56987-ca09-4fa1-84ca-5a9c37bacba7" providerId="ADAL" clId="{7E27D4C2-A853-4FB9-B541-03B983A8B5BB}" dt="2022-05-16T14:15:26.982" v="2671"/>
          <ac:cxnSpMkLst>
            <pc:docMk/>
            <pc:sldMk cId="2426835328" sldId="431"/>
            <ac:cxnSpMk id="188" creationId="{51E6BA05-1457-86D5-3F34-08BF47D3D803}"/>
          </ac:cxnSpMkLst>
        </pc:cxnChg>
        <pc:cxnChg chg="mod">
          <ac:chgData name="James Ludlam" userId="81e56987-ca09-4fa1-84ca-5a9c37bacba7" providerId="ADAL" clId="{7E27D4C2-A853-4FB9-B541-03B983A8B5BB}" dt="2022-05-16T14:15:26.982" v="2671"/>
          <ac:cxnSpMkLst>
            <pc:docMk/>
            <pc:sldMk cId="2426835328" sldId="431"/>
            <ac:cxnSpMk id="189" creationId="{2F6A10EC-A906-6A78-D89D-ED81291D5606}"/>
          </ac:cxnSpMkLst>
        </pc:cxnChg>
      </pc:sldChg>
      <pc:sldChg chg="addSp delSp modSp add mod">
        <pc:chgData name="James Ludlam" userId="81e56987-ca09-4fa1-84ca-5a9c37bacba7" providerId="ADAL" clId="{7E27D4C2-A853-4FB9-B541-03B983A8B5BB}" dt="2022-05-16T14:07:26.098" v="2167" actId="170"/>
        <pc:sldMkLst>
          <pc:docMk/>
          <pc:sldMk cId="2199618153" sldId="432"/>
        </pc:sldMkLst>
        <pc:spChg chg="del">
          <ac:chgData name="James Ludlam" userId="81e56987-ca09-4fa1-84ca-5a9c37bacba7" providerId="ADAL" clId="{7E27D4C2-A853-4FB9-B541-03B983A8B5BB}" dt="2022-05-16T14:03:22.251" v="1766" actId="478"/>
          <ac:spMkLst>
            <pc:docMk/>
            <pc:sldMk cId="2199618153" sldId="432"/>
            <ac:spMk id="2" creationId="{A5E5DB4B-44F0-4810-B321-C3DEB05CECC5}"/>
          </ac:spMkLst>
        </pc:spChg>
        <pc:spChg chg="mod">
          <ac:chgData name="James Ludlam" userId="81e56987-ca09-4fa1-84ca-5a9c37bacba7" providerId="ADAL" clId="{7E27D4C2-A853-4FB9-B541-03B983A8B5BB}" dt="2022-05-16T14:07:01" v="2163" actId="207"/>
          <ac:spMkLst>
            <pc:docMk/>
            <pc:sldMk cId="2199618153" sldId="432"/>
            <ac:spMk id="38" creationId="{D61B565C-BD8E-1ABA-B445-1BA153A53865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39" creationId="{92F866D4-46CA-31C4-5A7A-49B0F069F79B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40" creationId="{C4249D73-C8D7-4746-75A9-C7EEFE57D320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41" creationId="{744EF7F3-6FA5-B104-14E0-AC355077BADD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42" creationId="{14CAB361-45F1-23F2-42A0-5A0C983CE2DD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44" creationId="{51D45341-69F3-9CBC-3E7A-51A986CD0F65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45" creationId="{7966ACBF-67E9-593C-4BB0-BEEE9986DF28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49" creationId="{5C08FBC2-B8F3-FB40-908A-B691BD401A2E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50" creationId="{4744B69B-7286-BDFE-C498-AC70B0F33F15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51" creationId="{1C97A87D-DEC6-51A5-2E76-21A3831AA6D6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52" creationId="{E873A0CB-B0A1-8B18-0257-5A1A82FDCC49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53" creationId="{B9297595-46E9-96ED-784B-5E0A21F8707D}"/>
          </ac:spMkLst>
        </pc:spChg>
        <pc:spChg chg="mod ord">
          <ac:chgData name="James Ludlam" userId="81e56987-ca09-4fa1-84ca-5a9c37bacba7" providerId="ADAL" clId="{7E27D4C2-A853-4FB9-B541-03B983A8B5BB}" dt="2022-05-16T14:07:26.098" v="2167" actId="170"/>
          <ac:spMkLst>
            <pc:docMk/>
            <pc:sldMk cId="2199618153" sldId="432"/>
            <ac:spMk id="56" creationId="{EF6CC1BD-0770-A881-FA3A-96830CBD5001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57" creationId="{FF5CCD19-1371-9AE5-4BC2-9E0D4759C580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58" creationId="{F660BED5-9E53-2470-DF71-9BB3E736132A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60" creationId="{DB3A37A7-32A4-5644-6053-E48D26281779}"/>
          </ac:spMkLst>
        </pc:spChg>
        <pc:spChg chg="del">
          <ac:chgData name="James Ludlam" userId="81e56987-ca09-4fa1-84ca-5a9c37bacba7" providerId="ADAL" clId="{7E27D4C2-A853-4FB9-B541-03B983A8B5BB}" dt="2022-05-16T14:03:08.413" v="1761" actId="478"/>
          <ac:spMkLst>
            <pc:docMk/>
            <pc:sldMk cId="2199618153" sldId="432"/>
            <ac:spMk id="64" creationId="{9FB10A5D-1841-4AFE-AC91-192139D5C992}"/>
          </ac:spMkLst>
        </pc:spChg>
        <pc:spChg chg="del">
          <ac:chgData name="James Ludlam" userId="81e56987-ca09-4fa1-84ca-5a9c37bacba7" providerId="ADAL" clId="{7E27D4C2-A853-4FB9-B541-03B983A8B5BB}" dt="2022-05-16T14:04:26.324" v="1979" actId="478"/>
          <ac:spMkLst>
            <pc:docMk/>
            <pc:sldMk cId="2199618153" sldId="432"/>
            <ac:spMk id="65" creationId="{6ECA1371-EBC0-4604-A622-F9C297097CDA}"/>
          </ac:spMkLst>
        </pc:spChg>
        <pc:spChg chg="del">
          <ac:chgData name="James Ludlam" userId="81e56987-ca09-4fa1-84ca-5a9c37bacba7" providerId="ADAL" clId="{7E27D4C2-A853-4FB9-B541-03B983A8B5BB}" dt="2022-05-16T14:04:27.954" v="1980" actId="478"/>
          <ac:spMkLst>
            <pc:docMk/>
            <pc:sldMk cId="2199618153" sldId="432"/>
            <ac:spMk id="66" creationId="{77DFE1BE-0E81-40C5-9DC3-E819DF7A564B}"/>
          </ac:spMkLst>
        </pc:spChg>
        <pc:spChg chg="mod">
          <ac:chgData name="James Ludlam" userId="81e56987-ca09-4fa1-84ca-5a9c37bacba7" providerId="ADAL" clId="{7E27D4C2-A853-4FB9-B541-03B983A8B5BB}" dt="2022-05-16T14:06:00.076" v="2152" actId="207"/>
          <ac:spMkLst>
            <pc:docMk/>
            <pc:sldMk cId="2199618153" sldId="432"/>
            <ac:spMk id="69" creationId="{5296B68F-5C91-8650-9DA0-578FF29B689E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70" creationId="{FB5D4291-5ECA-DCDF-5FE3-FFCC0BE0DC98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85" creationId="{A2906CA7-B20D-9D24-4B7D-81DABE1446CA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86" creationId="{C41C7CFC-BB6A-3261-A8BB-8419B29C10F7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87" creationId="{5A485913-882A-2B32-584F-56F1FED68065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89" creationId="{6AABEB70-2F54-4DB6-D3E4-8A8C9829E2AA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0" creationId="{2337F0C2-62A9-01FC-7D25-B11F5F926AAA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1" creationId="{5978BCFE-3C42-D8E6-A60B-178B8CDF2073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2" creationId="{A9DA9B13-9B37-CA18-3468-F3D8ACF42586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6" creationId="{266A7422-F894-DECF-5F11-B3972C137EEB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7" creationId="{ABF9FB0A-2E22-24F2-A7AB-7B24E898123F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8" creationId="{8F30CDA5-6037-141E-4A40-D55994164B18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99" creationId="{93361DEC-9048-A355-224C-662F739D4002}"/>
          </ac:spMkLst>
        </pc:spChg>
        <pc:spChg chg="mod">
          <ac:chgData name="James Ludlam" userId="81e56987-ca09-4fa1-84ca-5a9c37bacba7" providerId="ADAL" clId="{7E27D4C2-A853-4FB9-B541-03B983A8B5BB}" dt="2022-05-16T14:05:52.035" v="2151" actId="207"/>
          <ac:spMkLst>
            <pc:docMk/>
            <pc:sldMk cId="2199618153" sldId="432"/>
            <ac:spMk id="100" creationId="{666040B8-99B9-7AC9-A19E-B57C0A05D472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101" creationId="{9CF2E7D7-4E02-1EA9-CFD9-A43D1C7B6731}"/>
          </ac:spMkLst>
        </pc:spChg>
        <pc:spChg chg="mod">
          <ac:chgData name="James Ludlam" userId="81e56987-ca09-4fa1-84ca-5a9c37bacba7" providerId="ADAL" clId="{7E27D4C2-A853-4FB9-B541-03B983A8B5BB}" dt="2022-05-16T14:02:47.229" v="1646"/>
          <ac:spMkLst>
            <pc:docMk/>
            <pc:sldMk cId="2199618153" sldId="432"/>
            <ac:spMk id="102" creationId="{69CD45C0-0B60-F0B6-C50A-FA33F6A81F20}"/>
          </ac:spMkLst>
        </pc:spChg>
        <pc:spChg chg="mod">
          <ac:chgData name="James Ludlam" userId="81e56987-ca09-4fa1-84ca-5a9c37bacba7" providerId="ADAL" clId="{7E27D4C2-A853-4FB9-B541-03B983A8B5BB}" dt="2022-05-16T14:06:29.539" v="2157" actId="1037"/>
          <ac:spMkLst>
            <pc:docMk/>
            <pc:sldMk cId="2199618153" sldId="432"/>
            <ac:spMk id="107" creationId="{479918B1-9F36-C0B3-165C-7E0EC74CD480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08" creationId="{CAA79250-AEC9-B8F6-BEC6-824DED195094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09" creationId="{8B405FD4-A09F-71A7-6E16-E59198DDF88D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0" creationId="{92EBF088-4168-8D09-1D3D-F4CE881C4548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1" creationId="{22A15A51-8A45-F063-CE98-ABE6F9631A39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3" creationId="{2491AA77-0970-BF0C-13DA-FAD412CC0812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4" creationId="{73622296-B217-A977-0050-4D6820DD2196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5" creationId="{12479907-FDA8-2F12-E3C5-36B724302749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6" creationId="{BBD18B60-81C9-8060-6E03-BD0714272C10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18" creationId="{AE05C194-97CC-13DE-C56F-3F2C65E82D14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21" creationId="{67570FFB-76F1-7929-0587-AA4CC2A7F1EF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22" creationId="{62788E74-1110-E3CF-BF72-65F1FCA0F42C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23" creationId="{4D63EDDB-076D-CAB0-86FF-A82FB9134D01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24" creationId="{29200F4C-D477-766D-73CF-82D1130625EB}"/>
          </ac:spMkLst>
        </pc:spChg>
        <pc:spChg chg="mod">
          <ac:chgData name="James Ludlam" userId="81e56987-ca09-4fa1-84ca-5a9c37bacba7" providerId="ADAL" clId="{7E27D4C2-A853-4FB9-B541-03B983A8B5BB}" dt="2022-05-16T14:06:19.217" v="2153" actId="207"/>
          <ac:spMkLst>
            <pc:docMk/>
            <pc:sldMk cId="2199618153" sldId="432"/>
            <ac:spMk id="125" creationId="{45C6D8C7-9A6B-83B8-716C-DDBB263EA8DE}"/>
          </ac:spMkLst>
        </pc:spChg>
        <pc:spChg chg="mod">
          <ac:chgData name="James Ludlam" userId="81e56987-ca09-4fa1-84ca-5a9c37bacba7" providerId="ADAL" clId="{7E27D4C2-A853-4FB9-B541-03B983A8B5BB}" dt="2022-05-16T14:06:39.563" v="2161" actId="207"/>
          <ac:spMkLst>
            <pc:docMk/>
            <pc:sldMk cId="2199618153" sldId="432"/>
            <ac:spMk id="128" creationId="{BEF25A8C-086B-B5FE-0CAB-236DD343D96B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29" creationId="{4B1257A1-5B8E-6C6F-A175-46A6AB58828E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0" creationId="{0388FECF-A78F-7A86-FFA1-A5F02536143D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1" creationId="{08F9F50F-DB9B-2425-C4D9-3D1A97C86865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2" creationId="{8B402191-1B8D-907B-9003-2D8FC74F1495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4" creationId="{0A072CEF-5113-8F61-0896-594A5FB76FB2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5" creationId="{F533EAC4-6213-21FA-CFA2-B7A8A35F6E07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6" creationId="{9ACF2D09-BC61-DCB7-8642-CEE2C8F70D67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7" creationId="{E3118552-9C18-090B-BD59-8D7E7AD42CA6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39" creationId="{63710E20-20FB-D493-B2B4-11DDEBFB9A82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42" creationId="{0FEFB84F-2928-E00F-0456-5CB1A9CE7554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43" creationId="{BF1DC87C-A888-C29E-F15B-96121D9058FB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44" creationId="{6FF35160-290C-4632-71F6-0EBB3C78BC1E}"/>
          </ac:spMkLst>
        </pc:spChg>
        <pc:spChg chg="mod">
          <ac:chgData name="James Ludlam" userId="81e56987-ca09-4fa1-84ca-5a9c37bacba7" providerId="ADAL" clId="{7E27D4C2-A853-4FB9-B541-03B983A8B5BB}" dt="2022-05-16T14:04:10.917" v="1871"/>
          <ac:spMkLst>
            <pc:docMk/>
            <pc:sldMk cId="2199618153" sldId="432"/>
            <ac:spMk id="145" creationId="{911C242F-6759-E1E0-DEB9-114E8FA95595}"/>
          </ac:spMkLst>
        </pc:spChg>
        <pc:spChg chg="mod">
          <ac:chgData name="James Ludlam" userId="81e56987-ca09-4fa1-84ca-5a9c37bacba7" providerId="ADAL" clId="{7E27D4C2-A853-4FB9-B541-03B983A8B5BB}" dt="2022-05-16T14:06:50.211" v="2162" actId="207"/>
          <ac:spMkLst>
            <pc:docMk/>
            <pc:sldMk cId="2199618153" sldId="432"/>
            <ac:spMk id="146" creationId="{F8A60982-A532-E1EA-6338-6F99518836F8}"/>
          </ac:spMkLst>
        </pc:spChg>
        <pc:grpChg chg="del">
          <ac:chgData name="James Ludlam" userId="81e56987-ca09-4fa1-84ca-5a9c37bacba7" providerId="ADAL" clId="{7E27D4C2-A853-4FB9-B541-03B983A8B5BB}" dt="2022-05-16T14:02:55.690" v="1647" actId="478"/>
          <ac:grpSpMkLst>
            <pc:docMk/>
            <pc:sldMk cId="2199618153" sldId="432"/>
            <ac:grpSpMk id="20" creationId="{6E37474B-5BCF-4DED-BDCB-90EAA5CB135C}"/>
          </ac:grpSpMkLst>
        </pc:grpChg>
        <pc:grpChg chg="del">
          <ac:chgData name="James Ludlam" userId="81e56987-ca09-4fa1-84ca-5a9c37bacba7" providerId="ADAL" clId="{7E27D4C2-A853-4FB9-B541-03B983A8B5BB}" dt="2022-05-16T14:03:19.793" v="1765" actId="478"/>
          <ac:grpSpMkLst>
            <pc:docMk/>
            <pc:sldMk cId="2199618153" sldId="432"/>
            <ac:grpSpMk id="27" creationId="{3A2E826A-A754-4273-B515-7F9BAC18007B}"/>
          </ac:grpSpMkLst>
        </pc:grpChg>
        <pc:grpChg chg="add mod">
          <ac:chgData name="James Ludlam" userId="81e56987-ca09-4fa1-84ca-5a9c37bacba7" providerId="ADAL" clId="{7E27D4C2-A853-4FB9-B541-03B983A8B5BB}" dt="2022-05-16T14:04:48.973" v="2089" actId="1037"/>
          <ac:grpSpMkLst>
            <pc:docMk/>
            <pc:sldMk cId="2199618153" sldId="432"/>
            <ac:grpSpMk id="36" creationId="{C498097F-CA2E-FBC1-4ECF-216020CA6C09}"/>
          </ac:grpSpMkLst>
        </pc:grpChg>
        <pc:grpChg chg="mod">
          <ac:chgData name="James Ludlam" userId="81e56987-ca09-4fa1-84ca-5a9c37bacba7" providerId="ADAL" clId="{7E27D4C2-A853-4FB9-B541-03B983A8B5BB}" dt="2022-05-16T14:02:47.229" v="1646"/>
          <ac:grpSpMkLst>
            <pc:docMk/>
            <pc:sldMk cId="2199618153" sldId="432"/>
            <ac:grpSpMk id="37" creationId="{4F0F3E27-292E-66EA-B274-49708959DE50}"/>
          </ac:grpSpMkLst>
        </pc:grpChg>
        <pc:grpChg chg="mod">
          <ac:chgData name="James Ludlam" userId="81e56987-ca09-4fa1-84ca-5a9c37bacba7" providerId="ADAL" clId="{7E27D4C2-A853-4FB9-B541-03B983A8B5BB}" dt="2022-05-16T14:02:47.229" v="1646"/>
          <ac:grpSpMkLst>
            <pc:docMk/>
            <pc:sldMk cId="2199618153" sldId="432"/>
            <ac:grpSpMk id="43" creationId="{CB0D6FEF-01A3-9277-5560-673AC58705E7}"/>
          </ac:grpSpMkLst>
        </pc:grpChg>
        <pc:grpChg chg="mod">
          <ac:chgData name="James Ludlam" userId="81e56987-ca09-4fa1-84ca-5a9c37bacba7" providerId="ADAL" clId="{7E27D4C2-A853-4FB9-B541-03B983A8B5BB}" dt="2022-05-16T14:02:47.229" v="1646"/>
          <ac:grpSpMkLst>
            <pc:docMk/>
            <pc:sldMk cId="2199618153" sldId="432"/>
            <ac:grpSpMk id="59" creationId="{EB4806A7-CD9F-30CF-0FF5-0E2268FC2C1C}"/>
          </ac:grpSpMkLst>
        </pc:grpChg>
        <pc:grpChg chg="add mod">
          <ac:chgData name="James Ludlam" userId="81e56987-ca09-4fa1-84ca-5a9c37bacba7" providerId="ADAL" clId="{7E27D4C2-A853-4FB9-B541-03B983A8B5BB}" dt="2022-05-16T14:04:45.856" v="2080" actId="1037"/>
          <ac:grpSpMkLst>
            <pc:docMk/>
            <pc:sldMk cId="2199618153" sldId="432"/>
            <ac:grpSpMk id="67" creationId="{0B92CF5D-E492-7885-1177-0590AE35D739}"/>
          </ac:grpSpMkLst>
        </pc:grpChg>
        <pc:grpChg chg="mod">
          <ac:chgData name="James Ludlam" userId="81e56987-ca09-4fa1-84ca-5a9c37bacba7" providerId="ADAL" clId="{7E27D4C2-A853-4FB9-B541-03B983A8B5BB}" dt="2022-05-16T14:02:47.229" v="1646"/>
          <ac:grpSpMkLst>
            <pc:docMk/>
            <pc:sldMk cId="2199618153" sldId="432"/>
            <ac:grpSpMk id="68" creationId="{2B52C474-268E-CA02-7C7C-80DEF2445D8D}"/>
          </ac:grpSpMkLst>
        </pc:grpChg>
        <pc:grpChg chg="del">
          <ac:chgData name="James Ludlam" userId="81e56987-ca09-4fa1-84ca-5a9c37bacba7" providerId="ADAL" clId="{7E27D4C2-A853-4FB9-B541-03B983A8B5BB}" dt="2022-05-16T14:04:21.366" v="1977" actId="478"/>
          <ac:grpSpMkLst>
            <pc:docMk/>
            <pc:sldMk cId="2199618153" sldId="432"/>
            <ac:grpSpMk id="71" creationId="{B0662005-0D5E-4F98-82EA-8E9BA370D2EF}"/>
          </ac:grpSpMkLst>
        </pc:grpChg>
        <pc:grpChg chg="del">
          <ac:chgData name="James Ludlam" userId="81e56987-ca09-4fa1-84ca-5a9c37bacba7" providerId="ADAL" clId="{7E27D4C2-A853-4FB9-B541-03B983A8B5BB}" dt="2022-05-16T14:04:24.051" v="1978" actId="478"/>
          <ac:grpSpMkLst>
            <pc:docMk/>
            <pc:sldMk cId="2199618153" sldId="432"/>
            <ac:grpSpMk id="78" creationId="{93B3151D-AEB9-4BE8-997D-467F19B5370C}"/>
          </ac:grpSpMkLst>
        </pc:grpChg>
        <pc:grpChg chg="mod">
          <ac:chgData name="James Ludlam" userId="81e56987-ca09-4fa1-84ca-5a9c37bacba7" providerId="ADAL" clId="{7E27D4C2-A853-4FB9-B541-03B983A8B5BB}" dt="2022-05-16T14:02:47.229" v="1646"/>
          <ac:grpSpMkLst>
            <pc:docMk/>
            <pc:sldMk cId="2199618153" sldId="432"/>
            <ac:grpSpMk id="88" creationId="{9472807F-DE25-B463-9EB3-4C385FB1AC3B}"/>
          </ac:grpSpMkLst>
        </pc:grpChg>
        <pc:grpChg chg="mod">
          <ac:chgData name="James Ludlam" userId="81e56987-ca09-4fa1-84ca-5a9c37bacba7" providerId="ADAL" clId="{7E27D4C2-A853-4FB9-B541-03B983A8B5BB}" dt="2022-05-16T14:02:47.229" v="1646"/>
          <ac:grpSpMkLst>
            <pc:docMk/>
            <pc:sldMk cId="2199618153" sldId="432"/>
            <ac:grpSpMk id="95" creationId="{25907403-7E62-E0FA-2AB8-7AC575BC0845}"/>
          </ac:grpSpMkLst>
        </pc:grpChg>
        <pc:grpChg chg="add mod">
          <ac:chgData name="James Ludlam" userId="81e56987-ca09-4fa1-84ca-5a9c37bacba7" providerId="ADAL" clId="{7E27D4C2-A853-4FB9-B541-03B983A8B5BB}" dt="2022-05-16T14:04:57.832" v="2130" actId="1037"/>
          <ac:grpSpMkLst>
            <pc:docMk/>
            <pc:sldMk cId="2199618153" sldId="432"/>
            <ac:grpSpMk id="105" creationId="{8E9F202B-0186-84BA-A2E8-977106C02A1E}"/>
          </ac:grpSpMkLst>
        </pc:grpChg>
        <pc:grpChg chg="mod">
          <ac:chgData name="James Ludlam" userId="81e56987-ca09-4fa1-84ca-5a9c37bacba7" providerId="ADAL" clId="{7E27D4C2-A853-4FB9-B541-03B983A8B5BB}" dt="2022-05-16T14:04:10.917" v="1871"/>
          <ac:grpSpMkLst>
            <pc:docMk/>
            <pc:sldMk cId="2199618153" sldId="432"/>
            <ac:grpSpMk id="106" creationId="{E3E5A5C2-397D-CFD8-27AD-4D84A1C72B7B}"/>
          </ac:grpSpMkLst>
        </pc:grpChg>
        <pc:grpChg chg="mod">
          <ac:chgData name="James Ludlam" userId="81e56987-ca09-4fa1-84ca-5a9c37bacba7" providerId="ADAL" clId="{7E27D4C2-A853-4FB9-B541-03B983A8B5BB}" dt="2022-05-16T14:04:10.917" v="1871"/>
          <ac:grpSpMkLst>
            <pc:docMk/>
            <pc:sldMk cId="2199618153" sldId="432"/>
            <ac:grpSpMk id="112" creationId="{DD740D98-7983-84C2-5A1A-1ABE2877DFB6}"/>
          </ac:grpSpMkLst>
        </pc:grpChg>
        <pc:grpChg chg="mod">
          <ac:chgData name="James Ludlam" userId="81e56987-ca09-4fa1-84ca-5a9c37bacba7" providerId="ADAL" clId="{7E27D4C2-A853-4FB9-B541-03B983A8B5BB}" dt="2022-05-16T14:04:10.917" v="1871"/>
          <ac:grpSpMkLst>
            <pc:docMk/>
            <pc:sldMk cId="2199618153" sldId="432"/>
            <ac:grpSpMk id="117" creationId="{F67BCB3C-5DDE-CEFA-B735-F0A2C99A0E89}"/>
          </ac:grpSpMkLst>
        </pc:grpChg>
        <pc:grpChg chg="add mod">
          <ac:chgData name="James Ludlam" userId="81e56987-ca09-4fa1-84ca-5a9c37bacba7" providerId="ADAL" clId="{7E27D4C2-A853-4FB9-B541-03B983A8B5BB}" dt="2022-05-16T14:05:04.112" v="2149" actId="1036"/>
          <ac:grpSpMkLst>
            <pc:docMk/>
            <pc:sldMk cId="2199618153" sldId="432"/>
            <ac:grpSpMk id="126" creationId="{80EACD85-0C98-EFAC-A9FF-3667D869526D}"/>
          </ac:grpSpMkLst>
        </pc:grpChg>
        <pc:grpChg chg="mod">
          <ac:chgData name="James Ludlam" userId="81e56987-ca09-4fa1-84ca-5a9c37bacba7" providerId="ADAL" clId="{7E27D4C2-A853-4FB9-B541-03B983A8B5BB}" dt="2022-05-16T14:04:10.917" v="1871"/>
          <ac:grpSpMkLst>
            <pc:docMk/>
            <pc:sldMk cId="2199618153" sldId="432"/>
            <ac:grpSpMk id="127" creationId="{232F0D4E-EFDD-EB85-7F08-C21899428536}"/>
          </ac:grpSpMkLst>
        </pc:grpChg>
        <pc:grpChg chg="mod">
          <ac:chgData name="James Ludlam" userId="81e56987-ca09-4fa1-84ca-5a9c37bacba7" providerId="ADAL" clId="{7E27D4C2-A853-4FB9-B541-03B983A8B5BB}" dt="2022-05-16T14:04:10.917" v="1871"/>
          <ac:grpSpMkLst>
            <pc:docMk/>
            <pc:sldMk cId="2199618153" sldId="432"/>
            <ac:grpSpMk id="133" creationId="{5FB0129E-09AA-99B1-6C14-B9C417B52880}"/>
          </ac:grpSpMkLst>
        </pc:grpChg>
        <pc:grpChg chg="mod">
          <ac:chgData name="James Ludlam" userId="81e56987-ca09-4fa1-84ca-5a9c37bacba7" providerId="ADAL" clId="{7E27D4C2-A853-4FB9-B541-03B983A8B5BB}" dt="2022-05-16T14:04:10.917" v="1871"/>
          <ac:grpSpMkLst>
            <pc:docMk/>
            <pc:sldMk cId="2199618153" sldId="432"/>
            <ac:grpSpMk id="138" creationId="{A1C0253D-CF63-459E-DB31-F9C2F15B37D9}"/>
          </ac:grpSpMkLst>
        </pc:grp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54" creationId="{797C9A43-3849-FCE5-CD08-DB545FB5C353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55" creationId="{CC86414A-D9A6-807D-D398-425071DDD309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61" creationId="{9B6748FB-698B-75D6-B382-10F47F5D47BE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62" creationId="{5B09FAF2-A239-1D18-CA46-831BBD8CC429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93" creationId="{80D4724E-73DE-B19F-3070-4A4D7656F4D9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94" creationId="{D35142E3-BD9A-E024-1DDB-ED43D0B0C02F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103" creationId="{A474B241-A9F5-0DE0-3637-DCDA8B435437}"/>
          </ac:cxnSpMkLst>
        </pc:cxnChg>
        <pc:cxnChg chg="mod">
          <ac:chgData name="James Ludlam" userId="81e56987-ca09-4fa1-84ca-5a9c37bacba7" providerId="ADAL" clId="{7E27D4C2-A853-4FB9-B541-03B983A8B5BB}" dt="2022-05-16T14:02:47.229" v="1646"/>
          <ac:cxnSpMkLst>
            <pc:docMk/>
            <pc:sldMk cId="2199618153" sldId="432"/>
            <ac:cxnSpMk id="104" creationId="{FE585BC4-D695-AC94-70AA-91C9E3917A57}"/>
          </ac:cxnSpMkLst>
        </pc:cxnChg>
        <pc:cxnChg chg="mod">
          <ac:chgData name="James Ludlam" userId="81e56987-ca09-4fa1-84ca-5a9c37bacba7" providerId="ADAL" clId="{7E27D4C2-A853-4FB9-B541-03B983A8B5BB}" dt="2022-05-16T14:04:10.917" v="1871"/>
          <ac:cxnSpMkLst>
            <pc:docMk/>
            <pc:sldMk cId="2199618153" sldId="432"/>
            <ac:cxnSpMk id="119" creationId="{2F602858-5C24-31A3-14F0-A7DB0B1D0FE5}"/>
          </ac:cxnSpMkLst>
        </pc:cxnChg>
        <pc:cxnChg chg="mod">
          <ac:chgData name="James Ludlam" userId="81e56987-ca09-4fa1-84ca-5a9c37bacba7" providerId="ADAL" clId="{7E27D4C2-A853-4FB9-B541-03B983A8B5BB}" dt="2022-05-16T14:04:10.917" v="1871"/>
          <ac:cxnSpMkLst>
            <pc:docMk/>
            <pc:sldMk cId="2199618153" sldId="432"/>
            <ac:cxnSpMk id="120" creationId="{09876655-6EB4-F27C-A9A6-063EEFAFD2A5}"/>
          </ac:cxnSpMkLst>
        </pc:cxnChg>
        <pc:cxnChg chg="mod">
          <ac:chgData name="James Ludlam" userId="81e56987-ca09-4fa1-84ca-5a9c37bacba7" providerId="ADAL" clId="{7E27D4C2-A853-4FB9-B541-03B983A8B5BB}" dt="2022-05-16T14:04:10.917" v="1871"/>
          <ac:cxnSpMkLst>
            <pc:docMk/>
            <pc:sldMk cId="2199618153" sldId="432"/>
            <ac:cxnSpMk id="140" creationId="{32D4B391-2F67-5F3C-A63A-DA75E89FCB80}"/>
          </ac:cxnSpMkLst>
        </pc:cxnChg>
        <pc:cxnChg chg="mod">
          <ac:chgData name="James Ludlam" userId="81e56987-ca09-4fa1-84ca-5a9c37bacba7" providerId="ADAL" clId="{7E27D4C2-A853-4FB9-B541-03B983A8B5BB}" dt="2022-05-16T14:04:10.917" v="1871"/>
          <ac:cxnSpMkLst>
            <pc:docMk/>
            <pc:sldMk cId="2199618153" sldId="432"/>
            <ac:cxnSpMk id="141" creationId="{31CD08C6-104A-4D33-3877-883DE8BAD35D}"/>
          </ac:cxnSpMkLst>
        </pc:cxnChg>
      </pc:sldChg>
      <pc:sldChg chg="addSp delSp modSp add mod ord">
        <pc:chgData name="James Ludlam" userId="81e56987-ca09-4fa1-84ca-5a9c37bacba7" providerId="ADAL" clId="{7E27D4C2-A853-4FB9-B541-03B983A8B5BB}" dt="2022-05-20T10:35:20.154" v="7742" actId="20577"/>
        <pc:sldMkLst>
          <pc:docMk/>
          <pc:sldMk cId="965645790" sldId="433"/>
        </pc:sldMkLst>
        <pc:spChg chg="mod">
          <ac:chgData name="James Ludlam" userId="81e56987-ca09-4fa1-84ca-5a9c37bacba7" providerId="ADAL" clId="{7E27D4C2-A853-4FB9-B541-03B983A8B5BB}" dt="2022-05-20T10:35:20.154" v="7742" actId="20577"/>
          <ac:spMkLst>
            <pc:docMk/>
            <pc:sldMk cId="965645790" sldId="433"/>
            <ac:spMk id="5" creationId="{B47B2D28-9667-49A4-B96A-6B48F15D0F80}"/>
          </ac:spMkLst>
        </pc:spChg>
        <pc:grpChg chg="del">
          <ac:chgData name="James Ludlam" userId="81e56987-ca09-4fa1-84ca-5a9c37bacba7" providerId="ADAL" clId="{7E27D4C2-A853-4FB9-B541-03B983A8B5BB}" dt="2022-05-16T14:35:29.255" v="3029" actId="478"/>
          <ac:grpSpMkLst>
            <pc:docMk/>
            <pc:sldMk cId="965645790" sldId="433"/>
            <ac:grpSpMk id="17" creationId="{B65509A3-DED9-428B-ADF1-CC8B39DAE504}"/>
          </ac:grpSpMkLst>
        </pc:grpChg>
        <pc:picChg chg="add mod">
          <ac:chgData name="James Ludlam" userId="81e56987-ca09-4fa1-84ca-5a9c37bacba7" providerId="ADAL" clId="{7E27D4C2-A853-4FB9-B541-03B983A8B5BB}" dt="2022-05-16T14:36:11.652" v="3152" actId="1036"/>
          <ac:picMkLst>
            <pc:docMk/>
            <pc:sldMk cId="965645790" sldId="433"/>
            <ac:picMk id="3" creationId="{A14EAC36-C6C7-5AF2-03A5-76E8C04CC585}"/>
          </ac:picMkLst>
        </pc:picChg>
        <pc:picChg chg="add mod">
          <ac:chgData name="James Ludlam" userId="81e56987-ca09-4fa1-84ca-5a9c37bacba7" providerId="ADAL" clId="{7E27D4C2-A853-4FB9-B541-03B983A8B5BB}" dt="2022-05-16T14:36:25.863" v="3156" actId="962"/>
          <ac:picMkLst>
            <pc:docMk/>
            <pc:sldMk cId="965645790" sldId="433"/>
            <ac:picMk id="6" creationId="{F9324CFC-81D8-A765-A220-42850909A969}"/>
          </ac:picMkLst>
        </pc:picChg>
        <pc:cxnChg chg="add del mod">
          <ac:chgData name="James Ludlam" userId="81e56987-ca09-4fa1-84ca-5a9c37bacba7" providerId="ADAL" clId="{7E27D4C2-A853-4FB9-B541-03B983A8B5BB}" dt="2022-05-16T14:37:19.557" v="3162" actId="478"/>
          <ac:cxnSpMkLst>
            <pc:docMk/>
            <pc:sldMk cId="965645790" sldId="433"/>
            <ac:cxnSpMk id="8" creationId="{F567A642-A590-874D-91CA-0E52AB6A4338}"/>
          </ac:cxnSpMkLst>
        </pc:cxnChg>
        <pc:cxnChg chg="add del mod">
          <ac:chgData name="James Ludlam" userId="81e56987-ca09-4fa1-84ca-5a9c37bacba7" providerId="ADAL" clId="{7E27D4C2-A853-4FB9-B541-03B983A8B5BB}" dt="2022-05-16T14:37:21.792" v="3163" actId="478"/>
          <ac:cxnSpMkLst>
            <pc:docMk/>
            <pc:sldMk cId="965645790" sldId="433"/>
            <ac:cxnSpMk id="27" creationId="{9A4AF95C-93FE-0C5A-CD7B-1115682777C4}"/>
          </ac:cxnSpMkLst>
        </pc:cxnChg>
        <pc:cxnChg chg="mod">
          <ac:chgData name="James Ludlam" userId="81e56987-ca09-4fa1-84ca-5a9c37bacba7" providerId="ADAL" clId="{7E27D4C2-A853-4FB9-B541-03B983A8B5BB}" dt="2022-05-16T14:35:29.255" v="3029" actId="478"/>
          <ac:cxnSpMkLst>
            <pc:docMk/>
            <pc:sldMk cId="965645790" sldId="433"/>
            <ac:cxnSpMk id="32" creationId="{0893AF27-FE6F-4978-BCEE-DCF064937F1D}"/>
          </ac:cxnSpMkLst>
        </pc:cxnChg>
      </pc:sldChg>
      <pc:sldChg chg="add del">
        <pc:chgData name="James Ludlam" userId="81e56987-ca09-4fa1-84ca-5a9c37bacba7" providerId="ADAL" clId="{7E27D4C2-A853-4FB9-B541-03B983A8B5BB}" dt="2022-05-16T14:23:50.347" v="2844" actId="47"/>
        <pc:sldMkLst>
          <pc:docMk/>
          <pc:sldMk cId="3847848814" sldId="433"/>
        </pc:sldMkLst>
      </pc:sldChg>
      <pc:sldChg chg="addSp delSp modSp add mod">
        <pc:chgData name="James Ludlam" userId="81e56987-ca09-4fa1-84ca-5a9c37bacba7" providerId="ADAL" clId="{7E27D4C2-A853-4FB9-B541-03B983A8B5BB}" dt="2022-05-20T10:41:39.983" v="7941" actId="1038"/>
        <pc:sldMkLst>
          <pc:docMk/>
          <pc:sldMk cId="3233774147" sldId="434"/>
        </pc:sldMkLst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5" creationId="{6A8CB851-61C4-B54B-96FA-F2BA86BCB05D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6" creationId="{1277A0D6-3E6C-2392-5AE4-C3D23EC722A0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8" creationId="{1D2B932A-053C-C062-10E8-46A83FAA0F83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0" creationId="{91E7D9F7-09A8-57B6-CA2B-597326B390AC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1" creationId="{5BB900FB-EBDE-AA3E-D9DB-9B7976A446E7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2" creationId="{93CAF2CD-73D6-0F53-C228-0E73BE4EC710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3" creationId="{3E73D36D-3300-07D6-3E88-AD5FA3B502EB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4" creationId="{4B081910-F7E7-B755-9DD2-B9F569180EE7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5" creationId="{B006DC65-B592-AAA5-11EC-E6519021243B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6" creationId="{323C46CD-1CF5-7DE9-43EA-7600DE182A01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7" creationId="{7D2FC2D4-3A5F-6459-54CC-F65C402740AA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8" creationId="{333BE97B-F4E9-B9E2-03A2-57364BD2AF5A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19" creationId="{6C16261D-494D-9868-22AE-F619B807A0E8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20" creationId="{30CAB76F-B931-253F-B9AD-EE390D486795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21" creationId="{FA9163EF-6276-6785-CABD-2DC78E95FC25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22" creationId="{A8863D74-008E-FD76-29E3-E818E129DC30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27" creationId="{FB13C037-56C4-5052-F115-869E7CBA00D5}"/>
          </ac:spMkLst>
        </pc:spChg>
        <pc:spChg chg="add mod">
          <ac:chgData name="James Ludlam" userId="81e56987-ca09-4fa1-84ca-5a9c37bacba7" providerId="ADAL" clId="{7E27D4C2-A853-4FB9-B541-03B983A8B5BB}" dt="2022-05-20T10:41:01.437" v="7908" actId="14100"/>
          <ac:spMkLst>
            <pc:docMk/>
            <pc:sldMk cId="3233774147" sldId="434"/>
            <ac:spMk id="29" creationId="{755D812A-529F-91B2-0C6A-6CD0799AEADB}"/>
          </ac:spMkLst>
        </pc:spChg>
        <pc:spChg chg="add mod">
          <ac:chgData name="James Ludlam" userId="81e56987-ca09-4fa1-84ca-5a9c37bacba7" providerId="ADAL" clId="{7E27D4C2-A853-4FB9-B541-03B983A8B5BB}" dt="2022-05-20T10:41:23.829" v="7924" actId="1036"/>
          <ac:spMkLst>
            <pc:docMk/>
            <pc:sldMk cId="3233774147" sldId="434"/>
            <ac:spMk id="30" creationId="{BF717313-AF38-F6CF-EA00-0859DFA807DD}"/>
          </ac:spMkLst>
        </pc:spChg>
        <pc:spChg chg="add mod">
          <ac:chgData name="James Ludlam" userId="81e56987-ca09-4fa1-84ca-5a9c37bacba7" providerId="ADAL" clId="{7E27D4C2-A853-4FB9-B541-03B983A8B5BB}" dt="2022-05-20T10:41:23.829" v="7924" actId="1036"/>
          <ac:spMkLst>
            <pc:docMk/>
            <pc:sldMk cId="3233774147" sldId="434"/>
            <ac:spMk id="31" creationId="{9C2EAD71-7806-B92E-9495-0CBBEEA18373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32" creationId="{BA4BA509-0FE9-BAE8-CFC6-8625FCD53834}"/>
          </ac:spMkLst>
        </pc:spChg>
        <pc:spChg chg="add mod">
          <ac:chgData name="James Ludlam" userId="81e56987-ca09-4fa1-84ca-5a9c37bacba7" providerId="ADAL" clId="{7E27D4C2-A853-4FB9-B541-03B983A8B5BB}" dt="2022-05-20T10:41:39.983" v="7941" actId="1038"/>
          <ac:spMkLst>
            <pc:docMk/>
            <pc:sldMk cId="3233774147" sldId="434"/>
            <ac:spMk id="34" creationId="{6B2631C8-8783-6C5E-7706-1232667365CA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37" creationId="{F314773B-AF45-41A9-5903-926BC9AF9D3F}"/>
          </ac:spMkLst>
        </pc:spChg>
        <pc:spChg chg="del">
          <ac:chgData name="James Ludlam" userId="81e56987-ca09-4fa1-84ca-5a9c37bacba7" providerId="ADAL" clId="{7E27D4C2-A853-4FB9-B541-03B983A8B5BB}" dt="2022-05-16T14:47:45.946" v="3176" actId="478"/>
          <ac:spMkLst>
            <pc:docMk/>
            <pc:sldMk cId="3233774147" sldId="434"/>
            <ac:spMk id="38" creationId="{31D34886-3969-B35F-285F-C29DB8DBA61C}"/>
          </ac:spMkLst>
        </pc:spChg>
        <pc:spChg chg="add mod">
          <ac:chgData name="James Ludlam" userId="81e56987-ca09-4fa1-84ca-5a9c37bacba7" providerId="ADAL" clId="{7E27D4C2-A853-4FB9-B541-03B983A8B5BB}" dt="2022-05-20T10:41:23.829" v="7924" actId="1036"/>
          <ac:spMkLst>
            <pc:docMk/>
            <pc:sldMk cId="3233774147" sldId="434"/>
            <ac:spMk id="40" creationId="{10C193E6-4824-9C76-34B1-B70EF44D0B5C}"/>
          </ac:spMkLst>
        </pc:spChg>
        <pc:spChg chg="add mod">
          <ac:chgData name="James Ludlam" userId="81e56987-ca09-4fa1-84ca-5a9c37bacba7" providerId="ADAL" clId="{7E27D4C2-A853-4FB9-B541-03B983A8B5BB}" dt="2022-05-20T10:41:23.829" v="7924" actId="1036"/>
          <ac:spMkLst>
            <pc:docMk/>
            <pc:sldMk cId="3233774147" sldId="434"/>
            <ac:spMk id="41" creationId="{CF233C00-AB73-4D62-44C6-563862397C51}"/>
          </ac:spMkLst>
        </pc:spChg>
        <pc:cxnChg chg="del">
          <ac:chgData name="James Ludlam" userId="81e56987-ca09-4fa1-84ca-5a9c37bacba7" providerId="ADAL" clId="{7E27D4C2-A853-4FB9-B541-03B983A8B5BB}" dt="2022-05-16T14:47:45.946" v="3176" actId="478"/>
          <ac:cxnSpMkLst>
            <pc:docMk/>
            <pc:sldMk cId="3233774147" sldId="434"/>
            <ac:cxnSpMk id="23" creationId="{93C29D68-4C47-D779-0163-68AC087892EA}"/>
          </ac:cxnSpMkLst>
        </pc:cxnChg>
        <pc:cxnChg chg="del">
          <ac:chgData name="James Ludlam" userId="81e56987-ca09-4fa1-84ca-5a9c37bacba7" providerId="ADAL" clId="{7E27D4C2-A853-4FB9-B541-03B983A8B5BB}" dt="2022-05-16T14:47:45.946" v="3176" actId="478"/>
          <ac:cxnSpMkLst>
            <pc:docMk/>
            <pc:sldMk cId="3233774147" sldId="434"/>
            <ac:cxnSpMk id="24" creationId="{F40614E1-E8BE-18DB-5DEA-F4BA87CC3322}"/>
          </ac:cxnSpMkLst>
        </pc:cxnChg>
        <pc:cxnChg chg="del">
          <ac:chgData name="James Ludlam" userId="81e56987-ca09-4fa1-84ca-5a9c37bacba7" providerId="ADAL" clId="{7E27D4C2-A853-4FB9-B541-03B983A8B5BB}" dt="2022-05-16T14:47:45.946" v="3176" actId="478"/>
          <ac:cxnSpMkLst>
            <pc:docMk/>
            <pc:sldMk cId="3233774147" sldId="434"/>
            <ac:cxnSpMk id="25" creationId="{B19C8A5C-5DFB-6F00-284C-06F763ED71FE}"/>
          </ac:cxnSpMkLst>
        </pc:cxnChg>
        <pc:cxnChg chg="del">
          <ac:chgData name="James Ludlam" userId="81e56987-ca09-4fa1-84ca-5a9c37bacba7" providerId="ADAL" clId="{7E27D4C2-A853-4FB9-B541-03B983A8B5BB}" dt="2022-05-16T14:47:45.946" v="3176" actId="478"/>
          <ac:cxnSpMkLst>
            <pc:docMk/>
            <pc:sldMk cId="3233774147" sldId="434"/>
            <ac:cxnSpMk id="26" creationId="{96CEFC7D-E61B-3C07-CD8E-6D9990EBB9ED}"/>
          </ac:cxnSpMkLst>
        </pc:cxnChg>
        <pc:cxnChg chg="del">
          <ac:chgData name="James Ludlam" userId="81e56987-ca09-4fa1-84ca-5a9c37bacba7" providerId="ADAL" clId="{7E27D4C2-A853-4FB9-B541-03B983A8B5BB}" dt="2022-05-16T14:47:45.946" v="3176" actId="478"/>
          <ac:cxnSpMkLst>
            <pc:docMk/>
            <pc:sldMk cId="3233774147" sldId="434"/>
            <ac:cxnSpMk id="33" creationId="{77D16727-F2B6-D905-C51E-8CB76BFAA15F}"/>
          </ac:cxnSpMkLst>
        </pc:cxnChg>
        <pc:cxnChg chg="del">
          <ac:chgData name="James Ludlam" userId="81e56987-ca09-4fa1-84ca-5a9c37bacba7" providerId="ADAL" clId="{7E27D4C2-A853-4FB9-B541-03B983A8B5BB}" dt="2022-05-16T14:47:45.946" v="3176" actId="478"/>
          <ac:cxnSpMkLst>
            <pc:docMk/>
            <pc:sldMk cId="3233774147" sldId="434"/>
            <ac:cxnSpMk id="35" creationId="{1EF33E9E-E31F-726B-542A-47C0C4873A75}"/>
          </ac:cxnSpMkLst>
        </pc:cxnChg>
        <pc:cxnChg chg="add mod">
          <ac:chgData name="James Ludlam" userId="81e56987-ca09-4fa1-84ca-5a9c37bacba7" providerId="ADAL" clId="{7E27D4C2-A853-4FB9-B541-03B983A8B5BB}" dt="2022-05-20T10:41:39.983" v="7941" actId="1038"/>
          <ac:cxnSpMkLst>
            <pc:docMk/>
            <pc:sldMk cId="3233774147" sldId="434"/>
            <ac:cxnSpMk id="36" creationId="{80E44D69-3CFB-E087-CBD3-A6FCB6FEA6F2}"/>
          </ac:cxnSpMkLst>
        </pc:cxnChg>
        <pc:cxnChg chg="add mod">
          <ac:chgData name="James Ludlam" userId="81e56987-ca09-4fa1-84ca-5a9c37bacba7" providerId="ADAL" clId="{7E27D4C2-A853-4FB9-B541-03B983A8B5BB}" dt="2022-05-20T10:41:23.829" v="7924" actId="1036"/>
          <ac:cxnSpMkLst>
            <pc:docMk/>
            <pc:sldMk cId="3233774147" sldId="434"/>
            <ac:cxnSpMk id="39" creationId="{0EA498DB-D902-D0B4-5F0D-F917697261CD}"/>
          </ac:cxnSpMkLst>
        </pc:cxnChg>
      </pc:sldChg>
      <pc:sldChg chg="addSp delSp modSp add mod modAnim">
        <pc:chgData name="James Ludlam" userId="81e56987-ca09-4fa1-84ca-5a9c37bacba7" providerId="ADAL" clId="{7E27D4C2-A853-4FB9-B541-03B983A8B5BB}" dt="2022-05-20T10:47:23.750" v="8184" actId="14100"/>
        <pc:sldMkLst>
          <pc:docMk/>
          <pc:sldMk cId="1627406399" sldId="435"/>
        </pc:sldMkLst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1" creationId="{5D18DF28-9186-4FC7-F49D-09AD16B1414B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2" creationId="{110BEB81-31FC-6BBB-F009-78B250BBEA0E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3" creationId="{E00F9306-9A8F-4059-F159-AB4CFB6613AF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4" creationId="{11679DEC-ED67-84E4-DD82-103351AAD839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5" creationId="{3C9BE81F-0118-1858-8A17-1FCF454294A4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6" creationId="{76C5818A-C28C-9FEB-0A95-36DABD19490E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7" creationId="{F9C864CF-9498-6846-9E51-810AE56CDC02}"/>
          </ac:spMkLst>
        </pc:spChg>
        <pc:spChg chg="add del mod">
          <ac:chgData name="James Ludlam" userId="81e56987-ca09-4fa1-84ca-5a9c37bacba7" providerId="ADAL" clId="{7E27D4C2-A853-4FB9-B541-03B983A8B5BB}" dt="2022-05-16T14:48:48.735" v="3181"/>
          <ac:spMkLst>
            <pc:docMk/>
            <pc:sldMk cId="1627406399" sldId="435"/>
            <ac:spMk id="18" creationId="{0225AB93-CD74-5231-4797-C423CF97F401}"/>
          </ac:spMkLst>
        </pc:spChg>
        <pc:spChg chg="add mod">
          <ac:chgData name="James Ludlam" userId="81e56987-ca09-4fa1-84ca-5a9c37bacba7" providerId="ADAL" clId="{7E27D4C2-A853-4FB9-B541-03B983A8B5BB}" dt="2022-05-20T10:46:22.599" v="7998" actId="14100"/>
          <ac:spMkLst>
            <pc:docMk/>
            <pc:sldMk cId="1627406399" sldId="435"/>
            <ac:spMk id="19" creationId="{69A70CE8-C5B4-7D6E-0C34-D838539109E3}"/>
          </ac:spMkLst>
        </pc:spChg>
        <pc:spChg chg="add mod">
          <ac:chgData name="James Ludlam" userId="81e56987-ca09-4fa1-84ca-5a9c37bacba7" providerId="ADAL" clId="{7E27D4C2-A853-4FB9-B541-03B983A8B5BB}" dt="2022-05-20T10:46:58.550" v="8051" actId="1037"/>
          <ac:spMkLst>
            <pc:docMk/>
            <pc:sldMk cId="1627406399" sldId="435"/>
            <ac:spMk id="20" creationId="{A6539A3A-E417-2E97-1703-712233D00D2D}"/>
          </ac:spMkLst>
        </pc:spChg>
        <pc:spChg chg="add mod">
          <ac:chgData name="James Ludlam" userId="81e56987-ca09-4fa1-84ca-5a9c37bacba7" providerId="ADAL" clId="{7E27D4C2-A853-4FB9-B541-03B983A8B5BB}" dt="2022-05-20T10:46:58.550" v="8051" actId="1037"/>
          <ac:spMkLst>
            <pc:docMk/>
            <pc:sldMk cId="1627406399" sldId="435"/>
            <ac:spMk id="21" creationId="{42D73C93-98D9-EA89-C0DD-5808FBB00C7C}"/>
          </ac:spMkLst>
        </pc:spChg>
        <pc:spChg chg="add mod">
          <ac:chgData name="James Ludlam" userId="81e56987-ca09-4fa1-84ca-5a9c37bacba7" providerId="ADAL" clId="{7E27D4C2-A853-4FB9-B541-03B983A8B5BB}" dt="2022-05-20T10:46:58.550" v="8051" actId="1037"/>
          <ac:spMkLst>
            <pc:docMk/>
            <pc:sldMk cId="1627406399" sldId="435"/>
            <ac:spMk id="22" creationId="{879F851D-00F6-579B-924A-A0CB734E6DC8}"/>
          </ac:spMkLst>
        </pc:spChg>
        <pc:spChg chg="add del mod">
          <ac:chgData name="James Ludlam" userId="81e56987-ca09-4fa1-84ca-5a9c37bacba7" providerId="ADAL" clId="{7E27D4C2-A853-4FB9-B541-03B983A8B5BB}" dt="2022-05-17T15:31:53.262" v="5257" actId="478"/>
          <ac:spMkLst>
            <pc:docMk/>
            <pc:sldMk cId="1627406399" sldId="435"/>
            <ac:spMk id="23" creationId="{569EE829-78A7-F706-73E8-518BC53BEFD2}"/>
          </ac:spMkLst>
        </pc:spChg>
        <pc:spChg chg="add mod">
          <ac:chgData name="James Ludlam" userId="81e56987-ca09-4fa1-84ca-5a9c37bacba7" providerId="ADAL" clId="{7E27D4C2-A853-4FB9-B541-03B983A8B5BB}" dt="2022-05-20T10:47:23.750" v="8184" actId="14100"/>
          <ac:spMkLst>
            <pc:docMk/>
            <pc:sldMk cId="1627406399" sldId="435"/>
            <ac:spMk id="24" creationId="{80F4699D-C45E-1D41-3D2C-889CB5F971C4}"/>
          </ac:spMkLst>
        </pc:spChg>
        <pc:spChg chg="add mod">
          <ac:chgData name="James Ludlam" userId="81e56987-ca09-4fa1-84ca-5a9c37bacba7" providerId="ADAL" clId="{7E27D4C2-A853-4FB9-B541-03B983A8B5BB}" dt="2022-05-20T10:47:23.750" v="8184" actId="14100"/>
          <ac:spMkLst>
            <pc:docMk/>
            <pc:sldMk cId="1627406399" sldId="435"/>
            <ac:spMk id="25" creationId="{0F40A08E-FFF6-530B-3C17-3D3FA22864DE}"/>
          </ac:spMkLst>
        </pc:spChg>
        <pc:spChg chg="add mod">
          <ac:chgData name="James Ludlam" userId="81e56987-ca09-4fa1-84ca-5a9c37bacba7" providerId="ADAL" clId="{7E27D4C2-A853-4FB9-B541-03B983A8B5BB}" dt="2022-05-20T10:46:28.007" v="8004" actId="1036"/>
          <ac:spMkLst>
            <pc:docMk/>
            <pc:sldMk cId="1627406399" sldId="435"/>
            <ac:spMk id="26" creationId="{19ACFEFE-B764-8F72-F454-285CA3DDE9EF}"/>
          </ac:spMkLst>
        </pc:spChg>
        <pc:spChg chg="add mod">
          <ac:chgData name="James Ludlam" userId="81e56987-ca09-4fa1-84ca-5a9c37bacba7" providerId="ADAL" clId="{7E27D4C2-A853-4FB9-B541-03B983A8B5BB}" dt="2022-05-20T10:47:23.750" v="8184" actId="14100"/>
          <ac:spMkLst>
            <pc:docMk/>
            <pc:sldMk cId="1627406399" sldId="435"/>
            <ac:spMk id="27" creationId="{EB72357C-B7AF-A0BC-0624-92F6AD44F531}"/>
          </ac:spMkLst>
        </pc:spChg>
        <pc:spChg chg="add mod">
          <ac:chgData name="James Ludlam" userId="81e56987-ca09-4fa1-84ca-5a9c37bacba7" providerId="ADAL" clId="{7E27D4C2-A853-4FB9-B541-03B983A8B5BB}" dt="2022-05-20T10:46:58.550" v="8051" actId="1037"/>
          <ac:spMkLst>
            <pc:docMk/>
            <pc:sldMk cId="1627406399" sldId="435"/>
            <ac:spMk id="28" creationId="{688B1ECC-9A79-77BA-608F-CBD8A21168FE}"/>
          </ac:spMkLst>
        </pc:spChg>
        <pc:spChg chg="del">
          <ac:chgData name="James Ludlam" userId="81e56987-ca09-4fa1-84ca-5a9c37bacba7" providerId="ADAL" clId="{7E27D4C2-A853-4FB9-B541-03B983A8B5BB}" dt="2022-05-16T14:48:35.360" v="3179" actId="478"/>
          <ac:spMkLst>
            <pc:docMk/>
            <pc:sldMk cId="1627406399" sldId="435"/>
            <ac:spMk id="29" creationId="{755D812A-529F-91B2-0C6A-6CD0799AEADB}"/>
          </ac:spMkLst>
        </pc:spChg>
        <pc:spChg chg="del">
          <ac:chgData name="James Ludlam" userId="81e56987-ca09-4fa1-84ca-5a9c37bacba7" providerId="ADAL" clId="{7E27D4C2-A853-4FB9-B541-03B983A8B5BB}" dt="2022-05-16T14:48:35.360" v="3179" actId="478"/>
          <ac:spMkLst>
            <pc:docMk/>
            <pc:sldMk cId="1627406399" sldId="435"/>
            <ac:spMk id="30" creationId="{BF717313-AF38-F6CF-EA00-0859DFA807DD}"/>
          </ac:spMkLst>
        </pc:spChg>
        <pc:spChg chg="del">
          <ac:chgData name="James Ludlam" userId="81e56987-ca09-4fa1-84ca-5a9c37bacba7" providerId="ADAL" clId="{7E27D4C2-A853-4FB9-B541-03B983A8B5BB}" dt="2022-05-16T14:48:35.360" v="3179" actId="478"/>
          <ac:spMkLst>
            <pc:docMk/>
            <pc:sldMk cId="1627406399" sldId="435"/>
            <ac:spMk id="31" creationId="{9C2EAD71-7806-B92E-9495-0CBBEEA18373}"/>
          </ac:spMkLst>
        </pc:spChg>
        <pc:spChg chg="del">
          <ac:chgData name="James Ludlam" userId="81e56987-ca09-4fa1-84ca-5a9c37bacba7" providerId="ADAL" clId="{7E27D4C2-A853-4FB9-B541-03B983A8B5BB}" dt="2022-05-16T14:48:35.360" v="3179" actId="478"/>
          <ac:spMkLst>
            <pc:docMk/>
            <pc:sldMk cId="1627406399" sldId="435"/>
            <ac:spMk id="34" creationId="{6B2631C8-8783-6C5E-7706-1232667365CA}"/>
          </ac:spMkLst>
        </pc:spChg>
        <pc:spChg chg="del">
          <ac:chgData name="James Ludlam" userId="81e56987-ca09-4fa1-84ca-5a9c37bacba7" providerId="ADAL" clId="{7E27D4C2-A853-4FB9-B541-03B983A8B5BB}" dt="2022-05-16T14:48:35.360" v="3179" actId="478"/>
          <ac:spMkLst>
            <pc:docMk/>
            <pc:sldMk cId="1627406399" sldId="435"/>
            <ac:spMk id="40" creationId="{10C193E6-4824-9C76-34B1-B70EF44D0B5C}"/>
          </ac:spMkLst>
        </pc:spChg>
        <pc:spChg chg="del">
          <ac:chgData name="James Ludlam" userId="81e56987-ca09-4fa1-84ca-5a9c37bacba7" providerId="ADAL" clId="{7E27D4C2-A853-4FB9-B541-03B983A8B5BB}" dt="2022-05-16T14:48:35.360" v="3179" actId="478"/>
          <ac:spMkLst>
            <pc:docMk/>
            <pc:sldMk cId="1627406399" sldId="435"/>
            <ac:spMk id="41" creationId="{CF233C00-AB73-4D62-44C6-563862397C51}"/>
          </ac:spMkLst>
        </pc:spChg>
        <pc:cxnChg chg="del mod">
          <ac:chgData name="James Ludlam" userId="81e56987-ca09-4fa1-84ca-5a9c37bacba7" providerId="ADAL" clId="{7E27D4C2-A853-4FB9-B541-03B983A8B5BB}" dt="2022-05-16T14:48:35.360" v="3179" actId="478"/>
          <ac:cxnSpMkLst>
            <pc:docMk/>
            <pc:sldMk cId="1627406399" sldId="435"/>
            <ac:cxnSpMk id="36" creationId="{80E44D69-3CFB-E087-CBD3-A6FCB6FEA6F2}"/>
          </ac:cxnSpMkLst>
        </pc:cxnChg>
        <pc:cxnChg chg="del">
          <ac:chgData name="James Ludlam" userId="81e56987-ca09-4fa1-84ca-5a9c37bacba7" providerId="ADAL" clId="{7E27D4C2-A853-4FB9-B541-03B983A8B5BB}" dt="2022-05-16T14:48:35.360" v="3179" actId="478"/>
          <ac:cxnSpMkLst>
            <pc:docMk/>
            <pc:sldMk cId="1627406399" sldId="435"/>
            <ac:cxnSpMk id="39" creationId="{0EA498DB-D902-D0B4-5F0D-F917697261CD}"/>
          </ac:cxnSpMkLst>
        </pc:cxnChg>
      </pc:sldChg>
      <pc:sldChg chg="addSp delSp modSp add mod ord delAnim">
        <pc:chgData name="James Ludlam" userId="81e56987-ca09-4fa1-84ca-5a9c37bacba7" providerId="ADAL" clId="{7E27D4C2-A853-4FB9-B541-03B983A8B5BB}" dt="2022-05-24T11:46:03.867" v="8443" actId="20577"/>
        <pc:sldMkLst>
          <pc:docMk/>
          <pc:sldMk cId="1082678572" sldId="436"/>
        </pc:sldMkLst>
        <pc:spChg chg="add del mod">
          <ac:chgData name="James Ludlam" userId="81e56987-ca09-4fa1-84ca-5a9c37bacba7" providerId="ADAL" clId="{7E27D4C2-A853-4FB9-B541-03B983A8B5BB}" dt="2022-05-16T14:53:40.329" v="3207" actId="478"/>
          <ac:spMkLst>
            <pc:docMk/>
            <pc:sldMk cId="1082678572" sldId="436"/>
            <ac:spMk id="3" creationId="{200DB0B6-C148-B2D6-A893-266640C59897}"/>
          </ac:spMkLst>
        </pc:spChg>
        <pc:spChg chg="del">
          <ac:chgData name="James Ludlam" userId="81e56987-ca09-4fa1-84ca-5a9c37bacba7" providerId="ADAL" clId="{7E27D4C2-A853-4FB9-B541-03B983A8B5BB}" dt="2022-05-16T14:52:30.140" v="3186" actId="478"/>
          <ac:spMkLst>
            <pc:docMk/>
            <pc:sldMk cId="1082678572" sldId="436"/>
            <ac:spMk id="5" creationId="{972C8323-CA9D-4A29-A303-FD36F7991568}"/>
          </ac:spMkLst>
        </pc:spChg>
        <pc:spChg chg="del">
          <ac:chgData name="James Ludlam" userId="81e56987-ca09-4fa1-84ca-5a9c37bacba7" providerId="ADAL" clId="{7E27D4C2-A853-4FB9-B541-03B983A8B5BB}" dt="2022-05-16T14:52:30.140" v="3186" actId="478"/>
          <ac:spMkLst>
            <pc:docMk/>
            <pc:sldMk cId="1082678572" sldId="436"/>
            <ac:spMk id="6" creationId="{AA8FED8D-5760-4649-988A-3D6120274ECD}"/>
          </ac:spMkLst>
        </pc:spChg>
        <pc:spChg chg="del">
          <ac:chgData name="James Ludlam" userId="81e56987-ca09-4fa1-84ca-5a9c37bacba7" providerId="ADAL" clId="{7E27D4C2-A853-4FB9-B541-03B983A8B5BB}" dt="2022-05-16T14:52:30.140" v="3186" actId="478"/>
          <ac:spMkLst>
            <pc:docMk/>
            <pc:sldMk cId="1082678572" sldId="436"/>
            <ac:spMk id="11" creationId="{2400C4A1-F256-4CB8-BEA5-1CF1E43AAFB5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16" creationId="{D424CD3C-1D64-7E16-1A87-CAF977386E1F}"/>
          </ac:spMkLst>
        </pc:spChg>
        <pc:spChg chg="mod">
          <ac:chgData name="James Ludlam" userId="81e56987-ca09-4fa1-84ca-5a9c37bacba7" providerId="ADAL" clId="{7E27D4C2-A853-4FB9-B541-03B983A8B5BB}" dt="2022-05-24T11:46:03.867" v="8443" actId="20577"/>
          <ac:spMkLst>
            <pc:docMk/>
            <pc:sldMk cId="1082678572" sldId="436"/>
            <ac:spMk id="17" creationId="{67B91DE5-E179-4D2C-8736-DB1AC1910D7F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19" creationId="{8CC00724-F7A7-42DF-A247-57DEAC2032C6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0" creationId="{D8FBE6AD-C199-4AD0-934D-5359ED481858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1" creationId="{DAEB3163-EC98-9BF1-AC16-4A19A466FF67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3" creationId="{DB6CA3B2-E768-6400-3C93-915408B3B19B}"/>
          </ac:spMkLst>
        </pc:spChg>
        <pc:spChg chg="del">
          <ac:chgData name="James Ludlam" userId="81e56987-ca09-4fa1-84ca-5a9c37bacba7" providerId="ADAL" clId="{7E27D4C2-A853-4FB9-B541-03B983A8B5BB}" dt="2022-05-16T14:52:30.140" v="3186" actId="478"/>
          <ac:spMkLst>
            <pc:docMk/>
            <pc:sldMk cId="1082678572" sldId="436"/>
            <ac:spMk id="24" creationId="{9DE4D662-AB09-4895-9459-C4838AB05F3A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5" creationId="{3263D822-9C9B-D63E-99D7-0FE00DC10AA3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6" creationId="{2ED552CF-D1DC-9358-78F8-CE2E8491B21F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7" creationId="{8F7D2BE8-2F9E-DA68-C5C0-B046434E72D2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8" creationId="{917E28BB-BE80-CC16-283A-28FC9F42C3CC}"/>
          </ac:spMkLst>
        </pc:spChg>
        <pc:spChg chg="add del mod">
          <ac:chgData name="James Ludlam" userId="81e56987-ca09-4fa1-84ca-5a9c37bacba7" providerId="ADAL" clId="{7E27D4C2-A853-4FB9-B541-03B983A8B5BB}" dt="2022-05-16T14:53:22.565" v="3204"/>
          <ac:spMkLst>
            <pc:docMk/>
            <pc:sldMk cId="1082678572" sldId="436"/>
            <ac:spMk id="29" creationId="{8263E6B7-38AA-88C3-94C7-DD28C46CEEEC}"/>
          </ac:spMkLst>
        </pc:spChg>
        <pc:spChg chg="add del mod">
          <ac:chgData name="James Ludlam" userId="81e56987-ca09-4fa1-84ca-5a9c37bacba7" providerId="ADAL" clId="{7E27D4C2-A853-4FB9-B541-03B983A8B5BB}" dt="2022-05-16T14:53:38.153" v="3206" actId="478"/>
          <ac:spMkLst>
            <pc:docMk/>
            <pc:sldMk cId="1082678572" sldId="436"/>
            <ac:spMk id="30" creationId="{F68F91FC-528A-E3E6-ACAF-FA92F034E272}"/>
          </ac:spMkLst>
        </pc:spChg>
        <pc:spChg chg="add mod">
          <ac:chgData name="James Ludlam" userId="81e56987-ca09-4fa1-84ca-5a9c37bacba7" providerId="ADAL" clId="{7E27D4C2-A853-4FB9-B541-03B983A8B5BB}" dt="2022-05-16T14:56:31.077" v="3458" actId="122"/>
          <ac:spMkLst>
            <pc:docMk/>
            <pc:sldMk cId="1082678572" sldId="436"/>
            <ac:spMk id="32" creationId="{B1DE682E-25ED-4427-E0DA-4D41A4C6F526}"/>
          </ac:spMkLst>
        </pc:spChg>
        <pc:grpChg chg="del">
          <ac:chgData name="James Ludlam" userId="81e56987-ca09-4fa1-84ca-5a9c37bacba7" providerId="ADAL" clId="{7E27D4C2-A853-4FB9-B541-03B983A8B5BB}" dt="2022-05-16T14:52:30.140" v="3186" actId="478"/>
          <ac:grpSpMkLst>
            <pc:docMk/>
            <pc:sldMk cId="1082678572" sldId="436"/>
            <ac:grpSpMk id="12" creationId="{46C322D5-8411-493A-A8B6-B40D47A97EE7}"/>
          </ac:grpSpMkLst>
        </pc:grpChg>
        <pc:picChg chg="add mod">
          <ac:chgData name="James Ludlam" userId="81e56987-ca09-4fa1-84ca-5a9c37bacba7" providerId="ADAL" clId="{7E27D4C2-A853-4FB9-B541-03B983A8B5BB}" dt="2022-05-16T14:54:15.823" v="3355" actId="1038"/>
          <ac:picMkLst>
            <pc:docMk/>
            <pc:sldMk cId="1082678572" sldId="436"/>
            <ac:picMk id="7" creationId="{EF7C9D5F-695A-7E19-2273-5901AC7E703C}"/>
          </ac:picMkLst>
        </pc:picChg>
        <pc:picChg chg="del">
          <ac:chgData name="James Ludlam" userId="81e56987-ca09-4fa1-84ca-5a9c37bacba7" providerId="ADAL" clId="{7E27D4C2-A853-4FB9-B541-03B983A8B5BB}" dt="2022-05-16T14:52:30.140" v="3186" actId="478"/>
          <ac:picMkLst>
            <pc:docMk/>
            <pc:sldMk cId="1082678572" sldId="436"/>
            <ac:picMk id="8" creationId="{58B41618-3DEB-4E0D-8D1D-51366598896F}"/>
          </ac:picMkLst>
        </pc:picChg>
        <pc:picChg chg="del">
          <ac:chgData name="James Ludlam" userId="81e56987-ca09-4fa1-84ca-5a9c37bacba7" providerId="ADAL" clId="{7E27D4C2-A853-4FB9-B541-03B983A8B5BB}" dt="2022-05-16T14:52:30.140" v="3186" actId="478"/>
          <ac:picMkLst>
            <pc:docMk/>
            <pc:sldMk cId="1082678572" sldId="436"/>
            <ac:picMk id="9" creationId="{FA9E8A02-8F55-4926-A795-539BD25218F9}"/>
          </ac:picMkLst>
        </pc:picChg>
        <pc:picChg chg="del">
          <ac:chgData name="James Ludlam" userId="81e56987-ca09-4fa1-84ca-5a9c37bacba7" providerId="ADAL" clId="{7E27D4C2-A853-4FB9-B541-03B983A8B5BB}" dt="2022-05-16T14:52:30.140" v="3186" actId="478"/>
          <ac:picMkLst>
            <pc:docMk/>
            <pc:sldMk cId="1082678572" sldId="436"/>
            <ac:picMk id="18" creationId="{4B6986CE-76D7-4889-8058-3F9CB99D7B7B}"/>
          </ac:picMkLst>
        </pc:picChg>
        <pc:picChg chg="del">
          <ac:chgData name="James Ludlam" userId="81e56987-ca09-4fa1-84ca-5a9c37bacba7" providerId="ADAL" clId="{7E27D4C2-A853-4FB9-B541-03B983A8B5BB}" dt="2022-05-16T14:52:30.140" v="3186" actId="478"/>
          <ac:picMkLst>
            <pc:docMk/>
            <pc:sldMk cId="1082678572" sldId="436"/>
            <ac:picMk id="22" creationId="{B5570729-49B1-4ECC-A8DC-5436086A56C4}"/>
          </ac:picMkLst>
        </pc:picChg>
        <pc:picChg chg="add mod">
          <ac:chgData name="James Ludlam" userId="81e56987-ca09-4fa1-84ca-5a9c37bacba7" providerId="ADAL" clId="{7E27D4C2-A853-4FB9-B541-03B983A8B5BB}" dt="2022-05-16T14:54:15.823" v="3355" actId="1038"/>
          <ac:picMkLst>
            <pc:docMk/>
            <pc:sldMk cId="1082678572" sldId="436"/>
            <ac:picMk id="31" creationId="{49EEBDB2-9CB4-D744-717F-D1F9209EB63F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24T11:46:23.337" v="8448" actId="20577"/>
        <pc:sldMkLst>
          <pc:docMk/>
          <pc:sldMk cId="1810477680" sldId="437"/>
        </pc:sldMkLst>
        <pc:spChg chg="add del">
          <ac:chgData name="James Ludlam" userId="81e56987-ca09-4fa1-84ca-5a9c37bacba7" providerId="ADAL" clId="{7E27D4C2-A853-4FB9-B541-03B983A8B5BB}" dt="2022-05-24T11:46:16.789" v="8445" actId="22"/>
          <ac:spMkLst>
            <pc:docMk/>
            <pc:sldMk cId="1810477680" sldId="437"/>
            <ac:spMk id="8" creationId="{0D8071DA-65AB-FF47-3DE0-598BF68230F7}"/>
          </ac:spMkLst>
        </pc:spChg>
        <pc:spChg chg="mod">
          <ac:chgData name="James Ludlam" userId="81e56987-ca09-4fa1-84ca-5a9c37bacba7" providerId="ADAL" clId="{7E27D4C2-A853-4FB9-B541-03B983A8B5BB}" dt="2022-05-24T11:46:23.337" v="8448" actId="20577"/>
          <ac:spMkLst>
            <pc:docMk/>
            <pc:sldMk cId="1810477680" sldId="437"/>
            <ac:spMk id="17" creationId="{67B91DE5-E179-4D2C-8736-DB1AC1910D7F}"/>
          </ac:spMkLst>
        </pc:spChg>
        <pc:spChg chg="mod">
          <ac:chgData name="James Ludlam" userId="81e56987-ca09-4fa1-84ca-5a9c37bacba7" providerId="ADAL" clId="{7E27D4C2-A853-4FB9-B541-03B983A8B5BB}" dt="2022-05-17T13:39:13.556" v="3628" actId="14100"/>
          <ac:spMkLst>
            <pc:docMk/>
            <pc:sldMk cId="1810477680" sldId="437"/>
            <ac:spMk id="32" creationId="{B1DE682E-25ED-4427-E0DA-4D41A4C6F526}"/>
          </ac:spMkLst>
        </pc:spChg>
        <pc:picChg chg="add mod ord">
          <ac:chgData name="James Ludlam" userId="81e56987-ca09-4fa1-84ca-5a9c37bacba7" providerId="ADAL" clId="{7E27D4C2-A853-4FB9-B541-03B983A8B5BB}" dt="2022-05-16T14:57:38.283" v="3483" actId="1038"/>
          <ac:picMkLst>
            <pc:docMk/>
            <pc:sldMk cId="1810477680" sldId="437"/>
            <ac:picMk id="3" creationId="{80DD8D0C-D7FD-4637-D157-AE76AB721A06}"/>
          </ac:picMkLst>
        </pc:picChg>
        <pc:picChg chg="add mod">
          <ac:chgData name="James Ludlam" userId="81e56987-ca09-4fa1-84ca-5a9c37bacba7" providerId="ADAL" clId="{7E27D4C2-A853-4FB9-B541-03B983A8B5BB}" dt="2022-05-16T14:57:38.283" v="3483" actId="1038"/>
          <ac:picMkLst>
            <pc:docMk/>
            <pc:sldMk cId="1810477680" sldId="437"/>
            <ac:picMk id="5" creationId="{085C97F8-3959-F076-249F-4C08568FBDB9}"/>
          </ac:picMkLst>
        </pc:picChg>
        <pc:picChg chg="del">
          <ac:chgData name="James Ludlam" userId="81e56987-ca09-4fa1-84ca-5a9c37bacba7" providerId="ADAL" clId="{7E27D4C2-A853-4FB9-B541-03B983A8B5BB}" dt="2022-05-16T14:57:22.576" v="3463" actId="478"/>
          <ac:picMkLst>
            <pc:docMk/>
            <pc:sldMk cId="1810477680" sldId="437"/>
            <ac:picMk id="7" creationId="{EF7C9D5F-695A-7E19-2273-5901AC7E703C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17T14:15:15.973" v="3644"/>
        <pc:sldMkLst>
          <pc:docMk/>
          <pc:sldMk cId="220741791" sldId="438"/>
        </pc:sldMkLst>
        <pc:spChg chg="del">
          <ac:chgData name="James Ludlam" userId="81e56987-ca09-4fa1-84ca-5a9c37bacba7" providerId="ADAL" clId="{7E27D4C2-A853-4FB9-B541-03B983A8B5BB}" dt="2022-05-17T14:14:48.856" v="3637" actId="478"/>
          <ac:spMkLst>
            <pc:docMk/>
            <pc:sldMk cId="220741791" sldId="438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7E27D4C2-A853-4FB9-B541-03B983A8B5BB}" dt="2022-05-17T14:14:50.897" v="3638" actId="478"/>
          <ac:spMkLst>
            <pc:docMk/>
            <pc:sldMk cId="220741791" sldId="438"/>
            <ac:spMk id="4" creationId="{63F4B7E8-9D73-F502-73C4-310D2D73E2D0}"/>
          </ac:spMkLst>
        </pc:spChg>
        <pc:picChg chg="add mod">
          <ac:chgData name="James Ludlam" userId="81e56987-ca09-4fa1-84ca-5a9c37bacba7" providerId="ADAL" clId="{7E27D4C2-A853-4FB9-B541-03B983A8B5BB}" dt="2022-05-17T14:15:15.973" v="3644"/>
          <ac:picMkLst>
            <pc:docMk/>
            <pc:sldMk cId="220741791" sldId="438"/>
            <ac:picMk id="6" creationId="{294B4B30-A5CD-70AE-320B-C3481DB16B33}"/>
          </ac:picMkLst>
        </pc:picChg>
      </pc:sldChg>
      <pc:sldChg chg="addSp modSp add ord">
        <pc:chgData name="James Ludlam" userId="81e56987-ca09-4fa1-84ca-5a9c37bacba7" providerId="ADAL" clId="{7E27D4C2-A853-4FB9-B541-03B983A8B5BB}" dt="2022-05-17T14:26:45.120" v="4141"/>
        <pc:sldMkLst>
          <pc:docMk/>
          <pc:sldMk cId="3804358010" sldId="439"/>
        </pc:sldMkLst>
        <pc:picChg chg="add mod">
          <ac:chgData name="James Ludlam" userId="81e56987-ca09-4fa1-84ca-5a9c37bacba7" providerId="ADAL" clId="{7E27D4C2-A853-4FB9-B541-03B983A8B5BB}" dt="2022-05-17T14:15:43.713" v="3645"/>
          <ac:picMkLst>
            <pc:docMk/>
            <pc:sldMk cId="3804358010" sldId="439"/>
            <ac:picMk id="3" creationId="{1F5C8AD6-C7D0-189B-44A1-504502CD4CE5}"/>
          </ac:picMkLst>
        </pc:picChg>
      </pc:sldChg>
      <pc:sldChg chg="addSp modSp add">
        <pc:chgData name="James Ludlam" userId="81e56987-ca09-4fa1-84ca-5a9c37bacba7" providerId="ADAL" clId="{7E27D4C2-A853-4FB9-B541-03B983A8B5BB}" dt="2022-05-17T14:16:09.208" v="3646"/>
        <pc:sldMkLst>
          <pc:docMk/>
          <pc:sldMk cId="714908727" sldId="440"/>
        </pc:sldMkLst>
        <pc:picChg chg="add mod">
          <ac:chgData name="James Ludlam" userId="81e56987-ca09-4fa1-84ca-5a9c37bacba7" providerId="ADAL" clId="{7E27D4C2-A853-4FB9-B541-03B983A8B5BB}" dt="2022-05-17T14:16:09.208" v="3646"/>
          <ac:picMkLst>
            <pc:docMk/>
            <pc:sldMk cId="714908727" sldId="440"/>
            <ac:picMk id="3" creationId="{AE078D93-7524-59A0-98D1-831AA2160EDD}"/>
          </ac:picMkLst>
        </pc:picChg>
      </pc:sldChg>
      <pc:sldChg chg="addSp modSp add">
        <pc:chgData name="James Ludlam" userId="81e56987-ca09-4fa1-84ca-5a9c37bacba7" providerId="ADAL" clId="{7E27D4C2-A853-4FB9-B541-03B983A8B5BB}" dt="2022-05-17T14:16:37.618" v="3647"/>
        <pc:sldMkLst>
          <pc:docMk/>
          <pc:sldMk cId="823992991" sldId="441"/>
        </pc:sldMkLst>
        <pc:picChg chg="add mod">
          <ac:chgData name="James Ludlam" userId="81e56987-ca09-4fa1-84ca-5a9c37bacba7" providerId="ADAL" clId="{7E27D4C2-A853-4FB9-B541-03B983A8B5BB}" dt="2022-05-17T14:16:37.618" v="3647"/>
          <ac:picMkLst>
            <pc:docMk/>
            <pc:sldMk cId="823992991" sldId="441"/>
            <ac:picMk id="3" creationId="{21F99DB2-0A1C-F24A-9C18-18239ED4C5AA}"/>
          </ac:picMkLst>
        </pc:picChg>
      </pc:sldChg>
      <pc:sldChg chg="addSp modSp add">
        <pc:chgData name="James Ludlam" userId="81e56987-ca09-4fa1-84ca-5a9c37bacba7" providerId="ADAL" clId="{7E27D4C2-A853-4FB9-B541-03B983A8B5BB}" dt="2022-05-17T14:16:52.897" v="3648"/>
        <pc:sldMkLst>
          <pc:docMk/>
          <pc:sldMk cId="3440797294" sldId="442"/>
        </pc:sldMkLst>
        <pc:picChg chg="add mod">
          <ac:chgData name="James Ludlam" userId="81e56987-ca09-4fa1-84ca-5a9c37bacba7" providerId="ADAL" clId="{7E27D4C2-A853-4FB9-B541-03B983A8B5BB}" dt="2022-05-17T14:16:52.897" v="3648"/>
          <ac:picMkLst>
            <pc:docMk/>
            <pc:sldMk cId="3440797294" sldId="442"/>
            <ac:picMk id="3" creationId="{42C09FBB-D353-DE4F-01A7-8D4C6D461BD8}"/>
          </ac:picMkLst>
        </pc:picChg>
      </pc:sldChg>
      <pc:sldChg chg="addSp delSp modSp add">
        <pc:chgData name="James Ludlam" userId="81e56987-ca09-4fa1-84ca-5a9c37bacba7" providerId="ADAL" clId="{7E27D4C2-A853-4FB9-B541-03B983A8B5BB}" dt="2022-05-17T14:17:08.409" v="3651"/>
        <pc:sldMkLst>
          <pc:docMk/>
          <pc:sldMk cId="3934975305" sldId="443"/>
        </pc:sldMkLst>
        <pc:picChg chg="add mod">
          <ac:chgData name="James Ludlam" userId="81e56987-ca09-4fa1-84ca-5a9c37bacba7" providerId="ADAL" clId="{7E27D4C2-A853-4FB9-B541-03B983A8B5BB}" dt="2022-05-17T14:17:01.302" v="3649"/>
          <ac:picMkLst>
            <pc:docMk/>
            <pc:sldMk cId="3934975305" sldId="443"/>
            <ac:picMk id="3" creationId="{D84FAEE7-B10F-982C-AF3D-CA7B0E516E80}"/>
          </ac:picMkLst>
        </pc:picChg>
        <pc:picChg chg="add del mod">
          <ac:chgData name="James Ludlam" userId="81e56987-ca09-4fa1-84ca-5a9c37bacba7" providerId="ADAL" clId="{7E27D4C2-A853-4FB9-B541-03B983A8B5BB}" dt="2022-05-17T14:17:08.409" v="3651"/>
          <ac:picMkLst>
            <pc:docMk/>
            <pc:sldMk cId="3934975305" sldId="443"/>
            <ac:picMk id="4" creationId="{04EFA535-CA60-7113-A998-361CDA268215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17T14:17:40.845" v="3661"/>
        <pc:sldMkLst>
          <pc:docMk/>
          <pc:sldMk cId="272504589" sldId="444"/>
        </pc:sldMkLst>
        <pc:picChg chg="del">
          <ac:chgData name="James Ludlam" userId="81e56987-ca09-4fa1-84ca-5a9c37bacba7" providerId="ADAL" clId="{7E27D4C2-A853-4FB9-B541-03B983A8B5BB}" dt="2022-05-17T14:17:21.483" v="3653" actId="478"/>
          <ac:picMkLst>
            <pc:docMk/>
            <pc:sldMk cId="272504589" sldId="444"/>
            <ac:picMk id="3" creationId="{D84FAEE7-B10F-982C-AF3D-CA7B0E516E80}"/>
          </ac:picMkLst>
        </pc:picChg>
        <pc:picChg chg="add del mod">
          <ac:chgData name="James Ludlam" userId="81e56987-ca09-4fa1-84ca-5a9c37bacba7" providerId="ADAL" clId="{7E27D4C2-A853-4FB9-B541-03B983A8B5BB}" dt="2022-05-17T14:17:29.592" v="3655" actId="478"/>
          <ac:picMkLst>
            <pc:docMk/>
            <pc:sldMk cId="272504589" sldId="444"/>
            <ac:picMk id="4" creationId="{131943B6-0BFD-DDE9-9363-67C35C9ED647}"/>
          </ac:picMkLst>
        </pc:picChg>
        <pc:picChg chg="add del mod">
          <ac:chgData name="James Ludlam" userId="81e56987-ca09-4fa1-84ca-5a9c37bacba7" providerId="ADAL" clId="{7E27D4C2-A853-4FB9-B541-03B983A8B5BB}" dt="2022-05-17T14:17:37.020" v="3660"/>
          <ac:picMkLst>
            <pc:docMk/>
            <pc:sldMk cId="272504589" sldId="444"/>
            <ac:picMk id="5" creationId="{3CAB8DDE-DF58-75B5-7321-8FE047B93837}"/>
          </ac:picMkLst>
        </pc:picChg>
        <pc:picChg chg="add mod">
          <ac:chgData name="James Ludlam" userId="81e56987-ca09-4fa1-84ca-5a9c37bacba7" providerId="ADAL" clId="{7E27D4C2-A853-4FB9-B541-03B983A8B5BB}" dt="2022-05-17T14:17:40.845" v="3661"/>
          <ac:picMkLst>
            <pc:docMk/>
            <pc:sldMk cId="272504589" sldId="444"/>
            <ac:picMk id="6" creationId="{8ED56EB4-17B8-0F97-DCE2-E73953E3F2BE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24T10:48:38.602" v="8275" actId="478"/>
        <pc:sldMkLst>
          <pc:docMk/>
          <pc:sldMk cId="135162520" sldId="445"/>
        </pc:sldMkLst>
        <pc:spChg chg="add mod">
          <ac:chgData name="James Ludlam" userId="81e56987-ca09-4fa1-84ca-5a9c37bacba7" providerId="ADAL" clId="{7E27D4C2-A853-4FB9-B541-03B983A8B5BB}" dt="2022-05-20T10:43:59.131" v="7969" actId="20577"/>
          <ac:spMkLst>
            <pc:docMk/>
            <pc:sldMk cId="135162520" sldId="445"/>
            <ac:spMk id="7" creationId="{2BCA560E-81FC-EF40-F40E-150E5E59B929}"/>
          </ac:spMkLst>
        </pc:spChg>
        <pc:picChg chg="add mod ord">
          <ac:chgData name="James Ludlam" userId="81e56987-ca09-4fa1-84ca-5a9c37bacba7" providerId="ADAL" clId="{7E27D4C2-A853-4FB9-B541-03B983A8B5BB}" dt="2022-05-24T10:48:35.452" v="8274" actId="167"/>
          <ac:picMkLst>
            <pc:docMk/>
            <pc:sldMk cId="135162520" sldId="445"/>
            <ac:picMk id="3" creationId="{24E87953-1D95-8A74-0BAC-27BB4002B25F}"/>
          </ac:picMkLst>
        </pc:picChg>
        <pc:picChg chg="add del mod">
          <ac:chgData name="James Ludlam" userId="81e56987-ca09-4fa1-84ca-5a9c37bacba7" providerId="ADAL" clId="{7E27D4C2-A853-4FB9-B541-03B983A8B5BB}" dt="2022-05-19T11:10:27.597" v="7247" actId="478"/>
          <ac:picMkLst>
            <pc:docMk/>
            <pc:sldMk cId="135162520" sldId="445"/>
            <ac:picMk id="3" creationId="{4899ADB0-536A-2B2E-EBE2-A70BF987D923}"/>
          </ac:picMkLst>
        </pc:picChg>
        <pc:picChg chg="add del mod ord">
          <ac:chgData name="James Ludlam" userId="81e56987-ca09-4fa1-84ca-5a9c37bacba7" providerId="ADAL" clId="{7E27D4C2-A853-4FB9-B541-03B983A8B5BB}" dt="2022-05-19T11:12:50.204" v="7253" actId="478"/>
          <ac:picMkLst>
            <pc:docMk/>
            <pc:sldMk cId="135162520" sldId="445"/>
            <ac:picMk id="5" creationId="{523F4B72-7F97-29C6-16E1-757E79A1FC3B}"/>
          </ac:picMkLst>
        </pc:picChg>
        <pc:picChg chg="del">
          <ac:chgData name="James Ludlam" userId="81e56987-ca09-4fa1-84ca-5a9c37bacba7" providerId="ADAL" clId="{7E27D4C2-A853-4FB9-B541-03B983A8B5BB}" dt="2022-05-17T14:18:15.125" v="3663" actId="478"/>
          <ac:picMkLst>
            <pc:docMk/>
            <pc:sldMk cId="135162520" sldId="445"/>
            <ac:picMk id="6" creationId="{8ED56EB4-17B8-0F97-DCE2-E73953E3F2BE}"/>
          </ac:picMkLst>
        </pc:picChg>
        <pc:picChg chg="add del mod ord">
          <ac:chgData name="James Ludlam" userId="81e56987-ca09-4fa1-84ca-5a9c37bacba7" providerId="ADAL" clId="{7E27D4C2-A853-4FB9-B541-03B983A8B5BB}" dt="2022-05-24T10:48:38.602" v="8275" actId="478"/>
          <ac:picMkLst>
            <pc:docMk/>
            <pc:sldMk cId="135162520" sldId="445"/>
            <ac:picMk id="10" creationId="{C13481DA-1560-34DE-2F99-B1C5C21BEFBC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17T14:25:58.081" v="4139" actId="14100"/>
        <pc:sldMkLst>
          <pc:docMk/>
          <pc:sldMk cId="4229026079" sldId="446"/>
        </pc:sldMkLst>
        <pc:grpChg chg="add del mod">
          <ac:chgData name="James Ludlam" userId="81e56987-ca09-4fa1-84ca-5a9c37bacba7" providerId="ADAL" clId="{7E27D4C2-A853-4FB9-B541-03B983A8B5BB}" dt="2022-05-17T14:25:38.457" v="4136" actId="165"/>
          <ac:grpSpMkLst>
            <pc:docMk/>
            <pc:sldMk cId="4229026079" sldId="446"/>
            <ac:grpSpMk id="12" creationId="{712452FD-9AE9-77A2-ED47-6E1A3BD16873}"/>
          </ac:grpSpMkLst>
        </pc:grpChg>
        <pc:grpChg chg="add mod">
          <ac:chgData name="James Ludlam" userId="81e56987-ca09-4fa1-84ca-5a9c37bacba7" providerId="ADAL" clId="{7E27D4C2-A853-4FB9-B541-03B983A8B5BB}" dt="2022-05-17T14:25:58.081" v="4139" actId="14100"/>
          <ac:grpSpMkLst>
            <pc:docMk/>
            <pc:sldMk cId="4229026079" sldId="446"/>
            <ac:grpSpMk id="13" creationId="{D696A4C5-4B0B-4AE0-38F4-6DEA4CE891C6}"/>
          </ac:grpSpMkLst>
        </pc:grpChg>
        <pc:picChg chg="add mod topLvl">
          <ac:chgData name="James Ludlam" userId="81e56987-ca09-4fa1-84ca-5a9c37bacba7" providerId="ADAL" clId="{7E27D4C2-A853-4FB9-B541-03B983A8B5BB}" dt="2022-05-17T14:25:53.471" v="4138" actId="164"/>
          <ac:picMkLst>
            <pc:docMk/>
            <pc:sldMk cId="4229026079" sldId="446"/>
            <ac:picMk id="3" creationId="{A911CAB8-C5F4-3D2F-E10D-D93D54BD23F4}"/>
          </ac:picMkLst>
        </pc:picChg>
        <pc:picChg chg="add mod topLvl">
          <ac:chgData name="James Ludlam" userId="81e56987-ca09-4fa1-84ca-5a9c37bacba7" providerId="ADAL" clId="{7E27D4C2-A853-4FB9-B541-03B983A8B5BB}" dt="2022-05-17T14:25:53.471" v="4138" actId="164"/>
          <ac:picMkLst>
            <pc:docMk/>
            <pc:sldMk cId="4229026079" sldId="446"/>
            <ac:picMk id="5" creationId="{73EFDE92-9976-300A-A48E-223506202152}"/>
          </ac:picMkLst>
        </pc:picChg>
        <pc:picChg chg="del mod">
          <ac:chgData name="James Ludlam" userId="81e56987-ca09-4fa1-84ca-5a9c37bacba7" providerId="ADAL" clId="{7E27D4C2-A853-4FB9-B541-03B983A8B5BB}" dt="2022-05-17T14:24:40.484" v="4065" actId="478"/>
          <ac:picMkLst>
            <pc:docMk/>
            <pc:sldMk cId="4229026079" sldId="446"/>
            <ac:picMk id="6" creationId="{294B4B30-A5CD-70AE-320B-C3481DB16B33}"/>
          </ac:picMkLst>
        </pc:picChg>
        <pc:picChg chg="add mod topLvl">
          <ac:chgData name="James Ludlam" userId="81e56987-ca09-4fa1-84ca-5a9c37bacba7" providerId="ADAL" clId="{7E27D4C2-A853-4FB9-B541-03B983A8B5BB}" dt="2022-05-17T14:25:53.471" v="4138" actId="164"/>
          <ac:picMkLst>
            <pc:docMk/>
            <pc:sldMk cId="4229026079" sldId="446"/>
            <ac:picMk id="8" creationId="{F06B111B-03CA-BD02-A125-8602FD82FB34}"/>
          </ac:picMkLst>
        </pc:picChg>
        <pc:picChg chg="add mod topLvl">
          <ac:chgData name="James Ludlam" userId="81e56987-ca09-4fa1-84ca-5a9c37bacba7" providerId="ADAL" clId="{7E27D4C2-A853-4FB9-B541-03B983A8B5BB}" dt="2022-05-17T14:25:53.471" v="4138" actId="164"/>
          <ac:picMkLst>
            <pc:docMk/>
            <pc:sldMk cId="4229026079" sldId="446"/>
            <ac:picMk id="11" creationId="{2C165D4E-7CEC-2A27-AF86-C901BB76143D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19T11:17:37.268" v="7405" actId="20577"/>
        <pc:sldMkLst>
          <pc:docMk/>
          <pc:sldMk cId="2942679017" sldId="447"/>
        </pc:sldMkLst>
        <pc:spChg chg="add del mod">
          <ac:chgData name="James Ludlam" userId="81e56987-ca09-4fa1-84ca-5a9c37bacba7" providerId="ADAL" clId="{7E27D4C2-A853-4FB9-B541-03B983A8B5BB}" dt="2022-05-17T14:31:20.291" v="4240" actId="478"/>
          <ac:spMkLst>
            <pc:docMk/>
            <pc:sldMk cId="2942679017" sldId="447"/>
            <ac:spMk id="4" creationId="{D023F186-D426-CFAD-DAFC-DE15236C7352}"/>
          </ac:spMkLst>
        </pc:spChg>
        <pc:spChg chg="del">
          <ac:chgData name="James Ludlam" userId="81e56987-ca09-4fa1-84ca-5a9c37bacba7" providerId="ADAL" clId="{7E27D4C2-A853-4FB9-B541-03B983A8B5BB}" dt="2022-05-17T14:31:12.791" v="4238" actId="478"/>
          <ac:spMkLst>
            <pc:docMk/>
            <pc:sldMk cId="2942679017" sldId="447"/>
            <ac:spMk id="7" creationId="{2BCA560E-81FC-EF40-F40E-150E5E59B929}"/>
          </ac:spMkLst>
        </pc:spChg>
        <pc:spChg chg="add mod">
          <ac:chgData name="James Ludlam" userId="81e56987-ca09-4fa1-84ca-5a9c37bacba7" providerId="ADAL" clId="{7E27D4C2-A853-4FB9-B541-03B983A8B5BB}" dt="2022-05-19T11:17:37.268" v="7405" actId="20577"/>
          <ac:spMkLst>
            <pc:docMk/>
            <pc:sldMk cId="2942679017" sldId="447"/>
            <ac:spMk id="8" creationId="{AF23A7EF-2147-ECD1-163E-B64F0D00AE43}"/>
          </ac:spMkLst>
        </pc:spChg>
        <pc:grpChg chg="add mod">
          <ac:chgData name="James Ludlam" userId="81e56987-ca09-4fa1-84ca-5a9c37bacba7" providerId="ADAL" clId="{7E27D4C2-A853-4FB9-B541-03B983A8B5BB}" dt="2022-05-17T14:31:40.313" v="4302" actId="1035"/>
          <ac:grpSpMkLst>
            <pc:docMk/>
            <pc:sldMk cId="2942679017" sldId="447"/>
            <ac:grpSpMk id="10" creationId="{FE75DB29-3BBC-DC3A-E86C-212C24ABD78D}"/>
          </ac:grpSpMkLst>
        </pc:grpChg>
        <pc:picChg chg="del">
          <ac:chgData name="James Ludlam" userId="81e56987-ca09-4fa1-84ca-5a9c37bacba7" providerId="ADAL" clId="{7E27D4C2-A853-4FB9-B541-03B983A8B5BB}" dt="2022-05-17T14:31:08.960" v="4237" actId="478"/>
          <ac:picMkLst>
            <pc:docMk/>
            <pc:sldMk cId="2942679017" sldId="447"/>
            <ac:picMk id="3" creationId="{4899ADB0-536A-2B2E-EBE2-A70BF987D923}"/>
          </ac:picMkLst>
        </pc:picChg>
        <pc:picChg chg="mod">
          <ac:chgData name="James Ludlam" userId="81e56987-ca09-4fa1-84ca-5a9c37bacba7" providerId="ADAL" clId="{7E27D4C2-A853-4FB9-B541-03B983A8B5BB}" dt="2022-05-17T14:31:34.271" v="4272"/>
          <ac:picMkLst>
            <pc:docMk/>
            <pc:sldMk cId="2942679017" sldId="447"/>
            <ac:picMk id="11" creationId="{9A646400-811E-8483-57A9-82C9981D18A9}"/>
          </ac:picMkLst>
        </pc:picChg>
        <pc:picChg chg="mod">
          <ac:chgData name="James Ludlam" userId="81e56987-ca09-4fa1-84ca-5a9c37bacba7" providerId="ADAL" clId="{7E27D4C2-A853-4FB9-B541-03B983A8B5BB}" dt="2022-05-17T14:31:34.271" v="4272"/>
          <ac:picMkLst>
            <pc:docMk/>
            <pc:sldMk cId="2942679017" sldId="447"/>
            <ac:picMk id="12" creationId="{92E376F9-7B1C-0BC0-E2BB-1C15A4B1CFD9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17T14:32:50.471" v="4327" actId="1035"/>
        <pc:sldMkLst>
          <pc:docMk/>
          <pc:sldMk cId="2939826755" sldId="448"/>
        </pc:sldMkLst>
        <pc:spChg chg="del">
          <ac:chgData name="James Ludlam" userId="81e56987-ca09-4fa1-84ca-5a9c37bacba7" providerId="ADAL" clId="{7E27D4C2-A853-4FB9-B541-03B983A8B5BB}" dt="2022-05-17T14:32:32.420" v="4304" actId="478"/>
          <ac:spMkLst>
            <pc:docMk/>
            <pc:sldMk cId="2939826755" sldId="448"/>
            <ac:spMk id="8" creationId="{AF23A7EF-2147-ECD1-163E-B64F0D00AE43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14" creationId="{DA4E5DAF-017D-3CA9-AE26-BAAFB60AB4EB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15" creationId="{69ED03BD-F79B-B175-F526-773B42989293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16" creationId="{9BA8714E-6C56-6D66-04DC-589703D83177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17" creationId="{22BA2533-17D8-14E8-3401-DBBC6B732DED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18" creationId="{4008BCE7-963C-BDCD-9FB1-9E505FD8C77A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19" creationId="{1B0934D4-428C-D0E3-BC43-34943DDADB2A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20" creationId="{5B8D8975-6181-3952-C731-D55AE5306FDE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21" creationId="{A6BECA7D-DD59-A4D6-1A3E-7EE86C29ADC3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22" creationId="{21393547-E59C-801D-A317-EF5B937323B7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23" creationId="{6D7A029A-EDA8-8D7E-41E8-4DAFA583F463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24" creationId="{C24F133D-1DA9-252B-AB85-06493CA29FA2}"/>
          </ac:spMkLst>
        </pc:spChg>
        <pc:spChg chg="add mod">
          <ac:chgData name="James Ludlam" userId="81e56987-ca09-4fa1-84ca-5a9c37bacba7" providerId="ADAL" clId="{7E27D4C2-A853-4FB9-B541-03B983A8B5BB}" dt="2022-05-17T14:32:50.471" v="4327" actId="1035"/>
          <ac:spMkLst>
            <pc:docMk/>
            <pc:sldMk cId="2939826755" sldId="448"/>
            <ac:spMk id="25" creationId="{FC3A7794-0EBC-DC2F-E946-052AD92D2644}"/>
          </ac:spMkLst>
        </pc:spChg>
        <pc:grpChg chg="del">
          <ac:chgData name="James Ludlam" userId="81e56987-ca09-4fa1-84ca-5a9c37bacba7" providerId="ADAL" clId="{7E27D4C2-A853-4FB9-B541-03B983A8B5BB}" dt="2022-05-17T14:32:32.420" v="4304" actId="478"/>
          <ac:grpSpMkLst>
            <pc:docMk/>
            <pc:sldMk cId="2939826755" sldId="448"/>
            <ac:grpSpMk id="10" creationId="{FE75DB29-3BBC-DC3A-E86C-212C24ABD78D}"/>
          </ac:grpSpMkLst>
        </pc:grpChg>
        <pc:picChg chg="add mod">
          <ac:chgData name="James Ludlam" userId="81e56987-ca09-4fa1-84ca-5a9c37bacba7" providerId="ADAL" clId="{7E27D4C2-A853-4FB9-B541-03B983A8B5BB}" dt="2022-05-17T14:32:50.471" v="4327" actId="1035"/>
          <ac:picMkLst>
            <pc:docMk/>
            <pc:sldMk cId="2939826755" sldId="448"/>
            <ac:picMk id="7" creationId="{E287B078-E241-54F2-815C-3BA107703BEA}"/>
          </ac:picMkLst>
        </pc:picChg>
        <pc:picChg chg="add mod">
          <ac:chgData name="James Ludlam" userId="81e56987-ca09-4fa1-84ca-5a9c37bacba7" providerId="ADAL" clId="{7E27D4C2-A853-4FB9-B541-03B983A8B5BB}" dt="2022-05-17T14:32:50.471" v="4327" actId="1035"/>
          <ac:picMkLst>
            <pc:docMk/>
            <pc:sldMk cId="2939826755" sldId="448"/>
            <ac:picMk id="13" creationId="{A6438CA1-7560-BA8F-2BC7-4BE38BDE3AC4}"/>
          </ac:picMkLst>
        </pc:picChg>
      </pc:sldChg>
      <pc:sldChg chg="addSp delSp modSp add mod modAnim">
        <pc:chgData name="James Ludlam" userId="81e56987-ca09-4fa1-84ca-5a9c37bacba7" providerId="ADAL" clId="{7E27D4C2-A853-4FB9-B541-03B983A8B5BB}" dt="2022-05-24T12:05:03.537" v="8823" actId="6549"/>
        <pc:sldMkLst>
          <pc:docMk/>
          <pc:sldMk cId="2125418907" sldId="449"/>
        </pc:sldMkLst>
        <pc:spChg chg="add mod">
          <ac:chgData name="James Ludlam" userId="81e56987-ca09-4fa1-84ca-5a9c37bacba7" providerId="ADAL" clId="{7E27D4C2-A853-4FB9-B541-03B983A8B5BB}" dt="2022-05-24T12:04:51.189" v="8818" actId="1038"/>
          <ac:spMkLst>
            <pc:docMk/>
            <pc:sldMk cId="2125418907" sldId="449"/>
            <ac:spMk id="5" creationId="{A419BE2E-C02F-E057-DBED-4DB1F8B8E580}"/>
          </ac:spMkLst>
        </pc:spChg>
        <pc:spChg chg="add mod">
          <ac:chgData name="James Ludlam" userId="81e56987-ca09-4fa1-84ca-5a9c37bacba7" providerId="ADAL" clId="{7E27D4C2-A853-4FB9-B541-03B983A8B5BB}" dt="2022-05-24T12:05:03.537" v="8823" actId="6549"/>
          <ac:spMkLst>
            <pc:docMk/>
            <pc:sldMk cId="2125418907" sldId="449"/>
            <ac:spMk id="6" creationId="{5B81F0EA-835D-421E-842B-C779B734D6B6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14" creationId="{DA4E5DAF-017D-3CA9-AE26-BAAFB60AB4EB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15" creationId="{69ED03BD-F79B-B175-F526-773B42989293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16" creationId="{9BA8714E-6C56-6D66-04DC-589703D83177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17" creationId="{22BA2533-17D8-14E8-3401-DBBC6B732DED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18" creationId="{4008BCE7-963C-BDCD-9FB1-9E505FD8C77A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19" creationId="{1B0934D4-428C-D0E3-BC43-34943DDADB2A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20" creationId="{5B8D8975-6181-3952-C731-D55AE5306FDE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21" creationId="{A6BECA7D-DD59-A4D6-1A3E-7EE86C29ADC3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22" creationId="{21393547-E59C-801D-A317-EF5B937323B7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23" creationId="{6D7A029A-EDA8-8D7E-41E8-4DAFA583F463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24" creationId="{C24F133D-1DA9-252B-AB85-06493CA29FA2}"/>
          </ac:spMkLst>
        </pc:spChg>
        <pc:spChg chg="del">
          <ac:chgData name="James Ludlam" userId="81e56987-ca09-4fa1-84ca-5a9c37bacba7" providerId="ADAL" clId="{7E27D4C2-A853-4FB9-B541-03B983A8B5BB}" dt="2022-05-17T14:35:07.754" v="4330" actId="478"/>
          <ac:spMkLst>
            <pc:docMk/>
            <pc:sldMk cId="2125418907" sldId="449"/>
            <ac:spMk id="25" creationId="{FC3A7794-0EBC-DC2F-E946-052AD92D2644}"/>
          </ac:spMkLst>
        </pc:spChg>
        <pc:spChg chg="add mod">
          <ac:chgData name="James Ludlam" userId="81e56987-ca09-4fa1-84ca-5a9c37bacba7" providerId="ADAL" clId="{7E27D4C2-A853-4FB9-B541-03B983A8B5BB}" dt="2022-05-20T10:48:36.913" v="8249" actId="20577"/>
          <ac:spMkLst>
            <pc:docMk/>
            <pc:sldMk cId="2125418907" sldId="449"/>
            <ac:spMk id="26" creationId="{9733A379-7FD2-03AA-EF05-A7D9B8293E34}"/>
          </ac:spMkLst>
        </pc:spChg>
        <pc:picChg chg="add del mod">
          <ac:chgData name="James Ludlam" userId="81e56987-ca09-4fa1-84ca-5a9c37bacba7" providerId="ADAL" clId="{7E27D4C2-A853-4FB9-B541-03B983A8B5BB}" dt="2022-05-17T14:48:42.147" v="4886" actId="478"/>
          <ac:picMkLst>
            <pc:docMk/>
            <pc:sldMk cId="2125418907" sldId="449"/>
            <ac:picMk id="3" creationId="{71D1D0FB-2CDE-CBE7-6376-C33F7E5DBCFB}"/>
          </ac:picMkLst>
        </pc:picChg>
        <pc:picChg chg="del">
          <ac:chgData name="James Ludlam" userId="81e56987-ca09-4fa1-84ca-5a9c37bacba7" providerId="ADAL" clId="{7E27D4C2-A853-4FB9-B541-03B983A8B5BB}" dt="2022-05-17T14:35:07.754" v="4330" actId="478"/>
          <ac:picMkLst>
            <pc:docMk/>
            <pc:sldMk cId="2125418907" sldId="449"/>
            <ac:picMk id="7" creationId="{E287B078-E241-54F2-815C-3BA107703BEA}"/>
          </ac:picMkLst>
        </pc:picChg>
        <pc:picChg chg="del">
          <ac:chgData name="James Ludlam" userId="81e56987-ca09-4fa1-84ca-5a9c37bacba7" providerId="ADAL" clId="{7E27D4C2-A853-4FB9-B541-03B983A8B5BB}" dt="2022-05-17T14:35:07.754" v="4330" actId="478"/>
          <ac:picMkLst>
            <pc:docMk/>
            <pc:sldMk cId="2125418907" sldId="449"/>
            <ac:picMk id="13" creationId="{A6438CA1-7560-BA8F-2BC7-4BE38BDE3AC4}"/>
          </ac:picMkLst>
        </pc:picChg>
        <pc:picChg chg="add mod ord">
          <ac:chgData name="James Ludlam" userId="81e56987-ca09-4fa1-84ca-5a9c37bacba7" providerId="ADAL" clId="{7E27D4C2-A853-4FB9-B541-03B983A8B5BB}" dt="2022-05-24T11:36:58.664" v="8322" actId="1038"/>
          <ac:picMkLst>
            <pc:docMk/>
            <pc:sldMk cId="2125418907" sldId="449"/>
            <ac:picMk id="27" creationId="{A3537778-2FFD-FDEA-3A92-B73418D6C99C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24T12:05:21.165" v="8829" actId="1076"/>
        <pc:sldMkLst>
          <pc:docMk/>
          <pc:sldMk cId="4048109364" sldId="450"/>
        </pc:sldMkLst>
        <pc:spChg chg="add mod">
          <ac:chgData name="James Ludlam" userId="81e56987-ca09-4fa1-84ca-5a9c37bacba7" providerId="ADAL" clId="{7E27D4C2-A853-4FB9-B541-03B983A8B5BB}" dt="2022-05-24T12:05:11.007" v="8825" actId="1076"/>
          <ac:spMkLst>
            <pc:docMk/>
            <pc:sldMk cId="4048109364" sldId="450"/>
            <ac:spMk id="5" creationId="{97263D5F-6AB7-6CD8-0B5B-EC42FC07F3A0}"/>
          </ac:spMkLst>
        </pc:spChg>
        <pc:spChg chg="add mod">
          <ac:chgData name="James Ludlam" userId="81e56987-ca09-4fa1-84ca-5a9c37bacba7" providerId="ADAL" clId="{7E27D4C2-A853-4FB9-B541-03B983A8B5BB}" dt="2022-05-24T12:05:21.165" v="8829" actId="1076"/>
          <ac:spMkLst>
            <pc:docMk/>
            <pc:sldMk cId="4048109364" sldId="450"/>
            <ac:spMk id="6" creationId="{261600B2-CDB5-2CDC-1428-B9BF2390E188}"/>
          </ac:spMkLst>
        </pc:spChg>
        <pc:spChg chg="add del mod">
          <ac:chgData name="James Ludlam" userId="81e56987-ca09-4fa1-84ca-5a9c37bacba7" providerId="ADAL" clId="{7E27D4C2-A853-4FB9-B541-03B983A8B5BB}" dt="2022-05-17T14:42:42.063" v="4745" actId="478"/>
          <ac:spMkLst>
            <pc:docMk/>
            <pc:sldMk cId="4048109364" sldId="450"/>
            <ac:spMk id="6" creationId="{6E16AB10-1768-31D0-BF66-048816328674}"/>
          </ac:spMkLst>
        </pc:spChg>
        <pc:spChg chg="add mod">
          <ac:chgData name="James Ludlam" userId="81e56987-ca09-4fa1-84ca-5a9c37bacba7" providerId="ADAL" clId="{7E27D4C2-A853-4FB9-B541-03B983A8B5BB}" dt="2022-05-17T14:44:14.427" v="4885" actId="1037"/>
          <ac:spMkLst>
            <pc:docMk/>
            <pc:sldMk cId="4048109364" sldId="450"/>
            <ac:spMk id="7" creationId="{FAFA75FF-EA81-8010-157B-82BA2730E193}"/>
          </ac:spMkLst>
        </pc:spChg>
        <pc:spChg chg="del mod">
          <ac:chgData name="James Ludlam" userId="81e56987-ca09-4fa1-84ca-5a9c37bacba7" providerId="ADAL" clId="{7E27D4C2-A853-4FB9-B541-03B983A8B5BB}" dt="2022-05-17T14:42:38.525" v="4744" actId="478"/>
          <ac:spMkLst>
            <pc:docMk/>
            <pc:sldMk cId="4048109364" sldId="450"/>
            <ac:spMk id="26" creationId="{9733A379-7FD2-03AA-EF05-A7D9B8293E34}"/>
          </ac:spMkLst>
        </pc:spChg>
        <pc:picChg chg="del">
          <ac:chgData name="James Ludlam" userId="81e56987-ca09-4fa1-84ca-5a9c37bacba7" providerId="ADAL" clId="{7E27D4C2-A853-4FB9-B541-03B983A8B5BB}" dt="2022-05-17T14:41:42.135" v="4678" actId="478"/>
          <ac:picMkLst>
            <pc:docMk/>
            <pc:sldMk cId="4048109364" sldId="450"/>
            <ac:picMk id="3" creationId="{71D1D0FB-2CDE-CBE7-6376-C33F7E5DBCFB}"/>
          </ac:picMkLst>
        </pc:picChg>
        <pc:picChg chg="add mod ord">
          <ac:chgData name="James Ludlam" userId="81e56987-ca09-4fa1-84ca-5a9c37bacba7" providerId="ADAL" clId="{7E27D4C2-A853-4FB9-B541-03B983A8B5BB}" dt="2022-05-17T14:42:48.426" v="4785" actId="1076"/>
          <ac:picMkLst>
            <pc:docMk/>
            <pc:sldMk cId="4048109364" sldId="450"/>
            <ac:picMk id="4" creationId="{ED943FA6-4542-AE9A-7CD7-7FE88795EBEF}"/>
          </ac:picMkLst>
        </pc:picChg>
      </pc:sldChg>
      <pc:sldChg chg="addSp delSp modSp add mod">
        <pc:chgData name="James Ludlam" userId="81e56987-ca09-4fa1-84ca-5a9c37bacba7" providerId="ADAL" clId="{7E27D4C2-A853-4FB9-B541-03B983A8B5BB}" dt="2022-05-24T11:56:03.478" v="8694" actId="20577"/>
        <pc:sldMkLst>
          <pc:docMk/>
          <pc:sldMk cId="317425938" sldId="451"/>
        </pc:sldMkLst>
        <pc:spChg chg="mod">
          <ac:chgData name="James Ludlam" userId="81e56987-ca09-4fa1-84ca-5a9c37bacba7" providerId="ADAL" clId="{7E27D4C2-A853-4FB9-B541-03B983A8B5BB}" dt="2022-05-24T11:47:27.288" v="8456" actId="20577"/>
          <ac:spMkLst>
            <pc:docMk/>
            <pc:sldMk cId="317425938" sldId="451"/>
            <ac:spMk id="2" creationId="{B6BAF67B-1A8F-4074-BA33-EAD3FF0869CB}"/>
          </ac:spMkLst>
        </pc:spChg>
        <pc:spChg chg="mod">
          <ac:chgData name="James Ludlam" userId="81e56987-ca09-4fa1-84ca-5a9c37bacba7" providerId="ADAL" clId="{7E27D4C2-A853-4FB9-B541-03B983A8B5BB}" dt="2022-05-24T11:56:03.478" v="8694" actId="20577"/>
          <ac:spMkLst>
            <pc:docMk/>
            <pc:sldMk cId="317425938" sldId="451"/>
            <ac:spMk id="3" creationId="{ABC29A36-D174-49D3-B2A5-F9261F3F77E8}"/>
          </ac:spMkLst>
        </pc:spChg>
        <pc:spChg chg="add del">
          <ac:chgData name="James Ludlam" userId="81e56987-ca09-4fa1-84ca-5a9c37bacba7" providerId="ADAL" clId="{7E27D4C2-A853-4FB9-B541-03B983A8B5BB}" dt="2022-05-20T09:26:46.239" v="7575" actId="22"/>
          <ac:spMkLst>
            <pc:docMk/>
            <pc:sldMk cId="317425938" sldId="451"/>
            <ac:spMk id="5" creationId="{F14C2093-A3AC-E615-C45E-EAAACC4745DC}"/>
          </ac:spMkLst>
        </pc:spChg>
        <pc:spChg chg="add mod">
          <ac:chgData name="James Ludlam" userId="81e56987-ca09-4fa1-84ca-5a9c37bacba7" providerId="ADAL" clId="{7E27D4C2-A853-4FB9-B541-03B983A8B5BB}" dt="2022-05-20T09:27:33.889" v="7648" actId="1037"/>
          <ac:spMkLst>
            <pc:docMk/>
            <pc:sldMk cId="317425938" sldId="451"/>
            <ac:spMk id="7" creationId="{EB51BB9D-A5F4-FF75-7A0A-AAD3C2D8BCE3}"/>
          </ac:spMkLst>
        </pc:spChg>
        <pc:spChg chg="add mod">
          <ac:chgData name="James Ludlam" userId="81e56987-ca09-4fa1-84ca-5a9c37bacba7" providerId="ADAL" clId="{7E27D4C2-A853-4FB9-B541-03B983A8B5BB}" dt="2022-05-24T11:51:05.237" v="8610" actId="20577"/>
          <ac:spMkLst>
            <pc:docMk/>
            <pc:sldMk cId="317425938" sldId="451"/>
            <ac:spMk id="8" creationId="{8466FE35-B5B7-90C9-B022-DC4EAAEE387D}"/>
          </ac:spMkLst>
        </pc:spChg>
      </pc:sldChg>
      <pc:sldChg chg="addSp delSp modSp add mod addAnim delAnim modAnim">
        <pc:chgData name="James Ludlam" userId="81e56987-ca09-4fa1-84ca-5a9c37bacba7" providerId="ADAL" clId="{7E27D4C2-A853-4FB9-B541-03B983A8B5BB}" dt="2022-05-24T12:04:06.346" v="8811" actId="1076"/>
        <pc:sldMkLst>
          <pc:docMk/>
          <pc:sldMk cId="1616341423" sldId="452"/>
        </pc:sldMkLst>
        <pc:spChg chg="mod">
          <ac:chgData name="James Ludlam" userId="81e56987-ca09-4fa1-84ca-5a9c37bacba7" providerId="ADAL" clId="{7E27D4C2-A853-4FB9-B541-03B983A8B5BB}" dt="2022-05-19T08:58:33.798" v="5780" actId="20577"/>
          <ac:spMkLst>
            <pc:docMk/>
            <pc:sldMk cId="1616341423" sldId="452"/>
            <ac:spMk id="2" creationId="{B6BAF67B-1A8F-4074-BA33-EAD3FF0869CB}"/>
          </ac:spMkLst>
        </pc:spChg>
        <pc:spChg chg="mod">
          <ac:chgData name="James Ludlam" userId="81e56987-ca09-4fa1-84ca-5a9c37bacba7" providerId="ADAL" clId="{7E27D4C2-A853-4FB9-B541-03B983A8B5BB}" dt="2022-05-19T10:04:03.131" v="6629" actId="20577"/>
          <ac:spMkLst>
            <pc:docMk/>
            <pc:sldMk cId="1616341423" sldId="452"/>
            <ac:spMk id="3" creationId="{ABC29A36-D174-49D3-B2A5-F9261F3F77E8}"/>
          </ac:spMkLst>
        </pc:spChg>
        <pc:spChg chg="add mod">
          <ac:chgData name="James Ludlam" userId="81e56987-ca09-4fa1-84ca-5a9c37bacba7" providerId="ADAL" clId="{7E27D4C2-A853-4FB9-B541-03B983A8B5BB}" dt="2022-05-24T12:03:39.855" v="8804" actId="1076"/>
          <ac:spMkLst>
            <pc:docMk/>
            <pc:sldMk cId="1616341423" sldId="452"/>
            <ac:spMk id="4" creationId="{734922C5-8D9A-EEC3-E882-9F3F8FA803EA}"/>
          </ac:spMkLst>
        </pc:spChg>
        <pc:spChg chg="add del mod">
          <ac:chgData name="James Ludlam" userId="81e56987-ca09-4fa1-84ca-5a9c37bacba7" providerId="ADAL" clId="{7E27D4C2-A853-4FB9-B541-03B983A8B5BB}" dt="2022-05-20T09:29:22.408" v="7663" actId="478"/>
          <ac:spMkLst>
            <pc:docMk/>
            <pc:sldMk cId="1616341423" sldId="452"/>
            <ac:spMk id="9" creationId="{90AE0652-C177-02B7-AFCE-788C3DF060DA}"/>
          </ac:spMkLst>
        </pc:spChg>
        <pc:spChg chg="add mod">
          <ac:chgData name="James Ludlam" userId="81e56987-ca09-4fa1-84ca-5a9c37bacba7" providerId="ADAL" clId="{7E27D4C2-A853-4FB9-B541-03B983A8B5BB}" dt="2022-05-24T12:04:06.346" v="8811" actId="1076"/>
          <ac:spMkLst>
            <pc:docMk/>
            <pc:sldMk cId="1616341423" sldId="452"/>
            <ac:spMk id="11" creationId="{11019E3B-3491-E4CF-FA9E-C28F5FD6F8E9}"/>
          </ac:spMkLst>
        </pc:spChg>
        <pc:grpChg chg="add del mod">
          <ac:chgData name="James Ludlam" userId="81e56987-ca09-4fa1-84ca-5a9c37bacba7" providerId="ADAL" clId="{7E27D4C2-A853-4FB9-B541-03B983A8B5BB}" dt="2022-05-20T09:28:55.621" v="7657" actId="478"/>
          <ac:grpSpMkLst>
            <pc:docMk/>
            <pc:sldMk cId="1616341423" sldId="452"/>
            <ac:grpSpMk id="12" creationId="{8E169095-0D3D-2429-355D-CA36115FDBCE}"/>
          </ac:grpSpMkLst>
        </pc:grpChg>
        <pc:picChg chg="add mod">
          <ac:chgData name="James Ludlam" userId="81e56987-ca09-4fa1-84ca-5a9c37bacba7" providerId="ADAL" clId="{7E27D4C2-A853-4FB9-B541-03B983A8B5BB}" dt="2022-05-19T10:01:52.296" v="6549" actId="164"/>
          <ac:picMkLst>
            <pc:docMk/>
            <pc:sldMk cId="1616341423" sldId="452"/>
            <ac:picMk id="5" creationId="{845ACD8D-BBD0-5CD1-E214-15FEC96FB571}"/>
          </ac:picMkLst>
        </pc:picChg>
        <pc:picChg chg="add mod">
          <ac:chgData name="James Ludlam" userId="81e56987-ca09-4fa1-84ca-5a9c37bacba7" providerId="ADAL" clId="{7E27D4C2-A853-4FB9-B541-03B983A8B5BB}" dt="2022-05-19T10:01:52.296" v="6549" actId="164"/>
          <ac:picMkLst>
            <pc:docMk/>
            <pc:sldMk cId="1616341423" sldId="452"/>
            <ac:picMk id="7" creationId="{DC3E27F9-9493-6170-469B-A0BF6F529383}"/>
          </ac:picMkLst>
        </pc:picChg>
        <pc:picChg chg="add del mod">
          <ac:chgData name="James Ludlam" userId="81e56987-ca09-4fa1-84ca-5a9c37bacba7" providerId="ADAL" clId="{7E27D4C2-A853-4FB9-B541-03B983A8B5BB}" dt="2022-05-19T09:53:36.704" v="6402" actId="478"/>
          <ac:picMkLst>
            <pc:docMk/>
            <pc:sldMk cId="1616341423" sldId="452"/>
            <ac:picMk id="11" creationId="{B58DBECB-375A-0446-A9FC-5C9EBAE2513C}"/>
          </ac:picMkLst>
        </pc:picChg>
        <pc:picChg chg="add del mod ord">
          <ac:chgData name="James Ludlam" userId="81e56987-ca09-4fa1-84ca-5a9c37bacba7" providerId="ADAL" clId="{7E27D4C2-A853-4FB9-B541-03B983A8B5BB}" dt="2022-05-20T09:29:02.487" v="7659" actId="478"/>
          <ac:picMkLst>
            <pc:docMk/>
            <pc:sldMk cId="1616341423" sldId="452"/>
            <ac:picMk id="13" creationId="{6A718F1E-111D-5B79-1629-511A3B37CF97}"/>
          </ac:picMkLst>
        </pc:picChg>
        <pc:picChg chg="add del mod ord">
          <ac:chgData name="James Ludlam" userId="81e56987-ca09-4fa1-84ca-5a9c37bacba7" providerId="ADAL" clId="{7E27D4C2-A853-4FB9-B541-03B983A8B5BB}" dt="2022-05-20T09:28:59.975" v="7658" actId="167"/>
          <ac:picMkLst>
            <pc:docMk/>
            <pc:sldMk cId="1616341423" sldId="452"/>
            <ac:picMk id="14" creationId="{94DE301C-09EF-800D-6B9E-1CEBAC21E68E}"/>
          </ac:picMkLst>
        </pc:picChg>
      </pc:sldChg>
      <pc:sldChg chg="addSp delSp modSp add del mod modAnim">
        <pc:chgData name="James Ludlam" userId="81e56987-ca09-4fa1-84ca-5a9c37bacba7" providerId="ADAL" clId="{7E27D4C2-A853-4FB9-B541-03B983A8B5BB}" dt="2022-05-19T10:09:57.791" v="6652" actId="2696"/>
        <pc:sldMkLst>
          <pc:docMk/>
          <pc:sldMk cId="608246204" sldId="453"/>
        </pc:sldMkLst>
        <pc:spChg chg="ord">
          <ac:chgData name="James Ludlam" userId="81e56987-ca09-4fa1-84ca-5a9c37bacba7" providerId="ADAL" clId="{7E27D4C2-A853-4FB9-B541-03B983A8B5BB}" dt="2022-05-19T10:01:27.628" v="6547" actId="166"/>
          <ac:spMkLst>
            <pc:docMk/>
            <pc:sldMk cId="608246204" sldId="453"/>
            <ac:spMk id="2" creationId="{B6BAF67B-1A8F-4074-BA33-EAD3FF0869CB}"/>
          </ac:spMkLst>
        </pc:spChg>
        <pc:spChg chg="del">
          <ac:chgData name="James Ludlam" userId="81e56987-ca09-4fa1-84ca-5a9c37bacba7" providerId="ADAL" clId="{7E27D4C2-A853-4FB9-B541-03B983A8B5BB}" dt="2022-05-19T09:56:24.312" v="6490" actId="478"/>
          <ac:spMkLst>
            <pc:docMk/>
            <pc:sldMk cId="608246204" sldId="453"/>
            <ac:spMk id="3" creationId="{ABC29A36-D174-49D3-B2A5-F9261F3F77E8}"/>
          </ac:spMkLst>
        </pc:spChg>
        <pc:spChg chg="add del mod">
          <ac:chgData name="James Ludlam" userId="81e56987-ca09-4fa1-84ca-5a9c37bacba7" providerId="ADAL" clId="{7E27D4C2-A853-4FB9-B541-03B983A8B5BB}" dt="2022-05-19T09:56:35.279" v="6492"/>
          <ac:spMkLst>
            <pc:docMk/>
            <pc:sldMk cId="608246204" sldId="453"/>
            <ac:spMk id="6" creationId="{6A2CB505-81E6-B56E-D2E7-B3014C0A6B90}"/>
          </ac:spMkLst>
        </pc:spChg>
        <pc:spChg chg="del">
          <ac:chgData name="James Ludlam" userId="81e56987-ca09-4fa1-84ca-5a9c37bacba7" providerId="ADAL" clId="{7E27D4C2-A853-4FB9-B541-03B983A8B5BB}" dt="2022-05-19T09:56:24.312" v="6490" actId="478"/>
          <ac:spMkLst>
            <pc:docMk/>
            <pc:sldMk cId="608246204" sldId="453"/>
            <ac:spMk id="9" creationId="{90AE0652-C177-02B7-AFCE-788C3DF060DA}"/>
          </ac:spMkLst>
        </pc:spChg>
        <pc:spChg chg="add del">
          <ac:chgData name="James Ludlam" userId="81e56987-ca09-4fa1-84ca-5a9c37bacba7" providerId="ADAL" clId="{7E27D4C2-A853-4FB9-B541-03B983A8B5BB}" dt="2022-05-19T09:59:56.106" v="6540"/>
          <ac:spMkLst>
            <pc:docMk/>
            <pc:sldMk cId="608246204" sldId="453"/>
            <ac:spMk id="13" creationId="{6E555E3B-8F69-CA21-0529-952A5D9507C8}"/>
          </ac:spMkLst>
        </pc:spChg>
        <pc:spChg chg="add mod">
          <ac:chgData name="James Ludlam" userId="81e56987-ca09-4fa1-84ca-5a9c37bacba7" providerId="ADAL" clId="{7E27D4C2-A853-4FB9-B541-03B983A8B5BB}" dt="2022-05-19T10:00:11.825" v="6543" actId="14100"/>
          <ac:spMkLst>
            <pc:docMk/>
            <pc:sldMk cId="608246204" sldId="453"/>
            <ac:spMk id="14" creationId="{6C6EB668-8A03-4B5B-C550-189801FFCC17}"/>
          </ac:spMkLst>
        </pc:spChg>
        <pc:picChg chg="del">
          <ac:chgData name="James Ludlam" userId="81e56987-ca09-4fa1-84ca-5a9c37bacba7" providerId="ADAL" clId="{7E27D4C2-A853-4FB9-B541-03B983A8B5BB}" dt="2022-05-19T09:56:24.312" v="6490" actId="478"/>
          <ac:picMkLst>
            <pc:docMk/>
            <pc:sldMk cId="608246204" sldId="453"/>
            <ac:picMk id="5" creationId="{845ACD8D-BBD0-5CD1-E214-15FEC96FB571}"/>
          </ac:picMkLst>
        </pc:picChg>
        <pc:picChg chg="del">
          <ac:chgData name="James Ludlam" userId="81e56987-ca09-4fa1-84ca-5a9c37bacba7" providerId="ADAL" clId="{7E27D4C2-A853-4FB9-B541-03B983A8B5BB}" dt="2022-05-19T09:56:24.312" v="6490" actId="478"/>
          <ac:picMkLst>
            <pc:docMk/>
            <pc:sldMk cId="608246204" sldId="453"/>
            <ac:picMk id="7" creationId="{DC3E27F9-9493-6170-469B-A0BF6F529383}"/>
          </ac:picMkLst>
        </pc:picChg>
        <pc:picChg chg="add mod">
          <ac:chgData name="James Ludlam" userId="81e56987-ca09-4fa1-84ca-5a9c37bacba7" providerId="ADAL" clId="{7E27D4C2-A853-4FB9-B541-03B983A8B5BB}" dt="2022-05-19T10:00:22.286" v="6544" actId="14100"/>
          <ac:picMkLst>
            <pc:docMk/>
            <pc:sldMk cId="608246204" sldId="453"/>
            <ac:picMk id="10" creationId="{18F53ADF-DFA9-9F88-A61D-A44E111AC16D}"/>
          </ac:picMkLst>
        </pc:picChg>
        <pc:picChg chg="add mod ord">
          <ac:chgData name="James Ludlam" userId="81e56987-ca09-4fa1-84ca-5a9c37bacba7" providerId="ADAL" clId="{7E27D4C2-A853-4FB9-B541-03B983A8B5BB}" dt="2022-05-19T10:00:22.286" v="6544" actId="14100"/>
          <ac:picMkLst>
            <pc:docMk/>
            <pc:sldMk cId="608246204" sldId="453"/>
            <ac:picMk id="12" creationId="{34C9CBE7-FB9B-C903-572B-45089DB43E5F}"/>
          </ac:picMkLst>
        </pc:picChg>
      </pc:sldChg>
      <pc:sldChg chg="modSp add mod">
        <pc:chgData name="James Ludlam" userId="81e56987-ca09-4fa1-84ca-5a9c37bacba7" providerId="ADAL" clId="{7E27D4C2-A853-4FB9-B541-03B983A8B5BB}" dt="2022-05-24T11:45:08.571" v="8413" actId="20577"/>
        <pc:sldMkLst>
          <pc:docMk/>
          <pc:sldMk cId="926484414" sldId="453"/>
        </pc:sldMkLst>
        <pc:spChg chg="mod">
          <ac:chgData name="James Ludlam" userId="81e56987-ca09-4fa1-84ca-5a9c37bacba7" providerId="ADAL" clId="{7E27D4C2-A853-4FB9-B541-03B983A8B5BB}" dt="2022-05-24T11:45:08.571" v="8413" actId="20577"/>
          <ac:spMkLst>
            <pc:docMk/>
            <pc:sldMk cId="926484414" sldId="453"/>
            <ac:spMk id="3" creationId="{ABC29A36-D174-49D3-B2A5-F9261F3F77E8}"/>
          </ac:spMkLst>
        </pc:spChg>
      </pc:sldChg>
      <pc:sldChg chg="delSp add mod ord delAnim modAnim">
        <pc:chgData name="James Ludlam" userId="81e56987-ca09-4fa1-84ca-5a9c37bacba7" providerId="ADAL" clId="{7E27D4C2-A853-4FB9-B541-03B983A8B5BB}" dt="2022-05-20T09:29:40.608" v="7669"/>
        <pc:sldMkLst>
          <pc:docMk/>
          <pc:sldMk cId="1096412560" sldId="454"/>
        </pc:sldMkLst>
        <pc:picChg chg="del">
          <ac:chgData name="James Ludlam" userId="81e56987-ca09-4fa1-84ca-5a9c37bacba7" providerId="ADAL" clId="{7E27D4C2-A853-4FB9-B541-03B983A8B5BB}" dt="2022-05-20T09:28:46.071" v="7652" actId="478"/>
          <ac:picMkLst>
            <pc:docMk/>
            <pc:sldMk cId="1096412560" sldId="454"/>
            <ac:picMk id="13" creationId="{6A718F1E-111D-5B79-1629-511A3B37CF97}"/>
          </ac:picMkLst>
        </pc:picChg>
        <pc:picChg chg="del">
          <ac:chgData name="James Ludlam" userId="81e56987-ca09-4fa1-84ca-5a9c37bacba7" providerId="ADAL" clId="{7E27D4C2-A853-4FB9-B541-03B983A8B5BB}" dt="2022-05-20T09:28:43.706" v="7651" actId="478"/>
          <ac:picMkLst>
            <pc:docMk/>
            <pc:sldMk cId="1096412560" sldId="454"/>
            <ac:picMk id="14" creationId="{94DE301C-09EF-800D-6B9E-1CEBAC21E68E}"/>
          </ac:picMkLst>
        </pc:picChg>
      </pc:sldChg>
      <pc:sldChg chg="addSp delSp modSp add mod delAnim modAnim">
        <pc:chgData name="James Ludlam" userId="81e56987-ca09-4fa1-84ca-5a9c37bacba7" providerId="ADAL" clId="{7E27D4C2-A853-4FB9-B541-03B983A8B5BB}" dt="2022-05-24T12:04:09.284" v="8812"/>
        <pc:sldMkLst>
          <pc:docMk/>
          <pc:sldMk cId="2158824565" sldId="455"/>
        </pc:sldMkLst>
        <pc:spChg chg="del">
          <ac:chgData name="James Ludlam" userId="81e56987-ca09-4fa1-84ca-5a9c37bacba7" providerId="ADAL" clId="{7E27D4C2-A853-4FB9-B541-03B983A8B5BB}" dt="2022-05-20T09:29:30.651" v="7666" actId="478"/>
          <ac:spMkLst>
            <pc:docMk/>
            <pc:sldMk cId="2158824565" sldId="455"/>
            <ac:spMk id="9" creationId="{90AE0652-C177-02B7-AFCE-788C3DF060DA}"/>
          </ac:spMkLst>
        </pc:spChg>
        <pc:spChg chg="add mod">
          <ac:chgData name="James Ludlam" userId="81e56987-ca09-4fa1-84ca-5a9c37bacba7" providerId="ADAL" clId="{7E27D4C2-A853-4FB9-B541-03B983A8B5BB}" dt="2022-05-24T12:03:44.492" v="8805"/>
          <ac:spMkLst>
            <pc:docMk/>
            <pc:sldMk cId="2158824565" sldId="455"/>
            <ac:spMk id="10" creationId="{340BE81B-F7F7-0C99-7915-9AA9F813FD0E}"/>
          </ac:spMkLst>
        </pc:spChg>
        <pc:spChg chg="add mod">
          <ac:chgData name="James Ludlam" userId="81e56987-ca09-4fa1-84ca-5a9c37bacba7" providerId="ADAL" clId="{7E27D4C2-A853-4FB9-B541-03B983A8B5BB}" dt="2022-05-24T12:04:09.284" v="8812"/>
          <ac:spMkLst>
            <pc:docMk/>
            <pc:sldMk cId="2158824565" sldId="455"/>
            <ac:spMk id="11" creationId="{4D4B55C0-B0D3-928B-EC3F-62DA35CFBDDB}"/>
          </ac:spMkLst>
        </pc:spChg>
        <pc:grpChg chg="del">
          <ac:chgData name="James Ludlam" userId="81e56987-ca09-4fa1-84ca-5a9c37bacba7" providerId="ADAL" clId="{7E27D4C2-A853-4FB9-B541-03B983A8B5BB}" dt="2022-05-20T09:29:25.716" v="7664" actId="478"/>
          <ac:grpSpMkLst>
            <pc:docMk/>
            <pc:sldMk cId="2158824565" sldId="455"/>
            <ac:grpSpMk id="12" creationId="{8E169095-0D3D-2429-355D-CA36115FDBCE}"/>
          </ac:grpSpMkLst>
        </pc:grpChg>
        <pc:picChg chg="del">
          <ac:chgData name="James Ludlam" userId="81e56987-ca09-4fa1-84ca-5a9c37bacba7" providerId="ADAL" clId="{7E27D4C2-A853-4FB9-B541-03B983A8B5BB}" dt="2022-05-20T09:29:27.192" v="7665" actId="478"/>
          <ac:picMkLst>
            <pc:docMk/>
            <pc:sldMk cId="2158824565" sldId="455"/>
            <ac:picMk id="14" creationId="{94DE301C-09EF-800D-6B9E-1CEBAC21E68E}"/>
          </ac:picMkLst>
        </pc:picChg>
      </pc:sldChg>
      <pc:sldChg chg="modSp add mod ord">
        <pc:chgData name="James Ludlam" userId="81e56987-ca09-4fa1-84ca-5a9c37bacba7" providerId="ADAL" clId="{7E27D4C2-A853-4FB9-B541-03B983A8B5BB}" dt="2022-05-24T11:44:20.201" v="8393"/>
        <pc:sldMkLst>
          <pc:docMk/>
          <pc:sldMk cId="1524802615" sldId="456"/>
        </pc:sldMkLst>
        <pc:spChg chg="mod">
          <ac:chgData name="James Ludlam" userId="81e56987-ca09-4fa1-84ca-5a9c37bacba7" providerId="ADAL" clId="{7E27D4C2-A853-4FB9-B541-03B983A8B5BB}" dt="2022-05-24T11:44:20.201" v="8393"/>
          <ac:spMkLst>
            <pc:docMk/>
            <pc:sldMk cId="1524802615" sldId="456"/>
            <ac:spMk id="3" creationId="{ABC29A36-D174-49D3-B2A5-F9261F3F77E8}"/>
          </ac:spMkLst>
        </pc:spChg>
      </pc:sldChg>
    </pc:docChg>
  </pc:docChgLst>
  <pc:docChgLst>
    <pc:chgData name="Katherine Tant" userId="S::katy.tant@strath.ac.uk::7f6e3afd-8586-4fdd-ac2b-956dcd61e4d0" providerId="AD" clId="Web-{D79783F7-2EB9-AA0F-C5FE-FE652DBFE084}"/>
    <pc:docChg chg="modSld sldOrd">
      <pc:chgData name="Katherine Tant" userId="S::katy.tant@strath.ac.uk::7f6e3afd-8586-4fdd-ac2b-956dcd61e4d0" providerId="AD" clId="Web-{D79783F7-2EB9-AA0F-C5FE-FE652DBFE084}" dt="2021-11-17T16:35:05.492" v="465"/>
      <pc:docMkLst>
        <pc:docMk/>
      </pc:docMkLst>
      <pc:sldChg chg="modNotes">
        <pc:chgData name="Katherine Tant" userId="S::katy.tant@strath.ac.uk::7f6e3afd-8586-4fdd-ac2b-956dcd61e4d0" providerId="AD" clId="Web-{D79783F7-2EB9-AA0F-C5FE-FE652DBFE084}" dt="2021-11-17T16:35:05.492" v="465"/>
        <pc:sldMkLst>
          <pc:docMk/>
          <pc:sldMk cId="3373599602" sldId="276"/>
        </pc:sldMkLst>
      </pc:sldChg>
      <pc:sldChg chg="mod modShow">
        <pc:chgData name="Katherine Tant" userId="S::katy.tant@strath.ac.uk::7f6e3afd-8586-4fdd-ac2b-956dcd61e4d0" providerId="AD" clId="Web-{D79783F7-2EB9-AA0F-C5FE-FE652DBFE084}" dt="2021-11-17T16:15:06.400" v="271"/>
        <pc:sldMkLst>
          <pc:docMk/>
          <pc:sldMk cId="920873324" sldId="278"/>
        </pc:sldMkLst>
      </pc:sldChg>
      <pc:sldChg chg="modSp ord">
        <pc:chgData name="Katherine Tant" userId="S::katy.tant@strath.ac.uk::7f6e3afd-8586-4fdd-ac2b-956dcd61e4d0" providerId="AD" clId="Web-{D79783F7-2EB9-AA0F-C5FE-FE652DBFE084}" dt="2021-11-17T16:14:25.664" v="268" actId="20577"/>
        <pc:sldMkLst>
          <pc:docMk/>
          <pc:sldMk cId="2399077314" sldId="281"/>
        </pc:sldMkLst>
        <pc:spChg chg="mod">
          <ac:chgData name="Katherine Tant" userId="S::katy.tant@strath.ac.uk::7f6e3afd-8586-4fdd-ac2b-956dcd61e4d0" providerId="AD" clId="Web-{D79783F7-2EB9-AA0F-C5FE-FE652DBFE084}" dt="2021-11-17T16:14:25.664" v="268" actId="20577"/>
          <ac:spMkLst>
            <pc:docMk/>
            <pc:sldMk cId="2399077314" sldId="281"/>
            <ac:spMk id="2" creationId="{14C91863-17A5-4E6D-B2D5-810603FC5438}"/>
          </ac:spMkLst>
        </pc:spChg>
      </pc:sldChg>
      <pc:sldChg chg="ord">
        <pc:chgData name="Katherine Tant" userId="S::katy.tant@strath.ac.uk::7f6e3afd-8586-4fdd-ac2b-956dcd61e4d0" providerId="AD" clId="Web-{D79783F7-2EB9-AA0F-C5FE-FE652DBFE084}" dt="2021-11-17T16:14:52.353" v="270"/>
        <pc:sldMkLst>
          <pc:docMk/>
          <pc:sldMk cId="816088444" sldId="282"/>
        </pc:sldMkLst>
      </pc:sldChg>
      <pc:sldChg chg="addSp modNotes">
        <pc:chgData name="Katherine Tant" userId="S::katy.tant@strath.ac.uk::7f6e3afd-8586-4fdd-ac2b-956dcd61e4d0" providerId="AD" clId="Web-{D79783F7-2EB9-AA0F-C5FE-FE652DBFE084}" dt="2021-11-17T16:34:24.256" v="427"/>
        <pc:sldMkLst>
          <pc:docMk/>
          <pc:sldMk cId="1717180026" sldId="308"/>
        </pc:sldMkLst>
        <pc:spChg chg="add">
          <ac:chgData name="Katherine Tant" userId="S::katy.tant@strath.ac.uk::7f6e3afd-8586-4fdd-ac2b-956dcd61e4d0" providerId="AD" clId="Web-{D79783F7-2EB9-AA0F-C5FE-FE652DBFE084}" dt="2021-11-17T16:25:23.118" v="295"/>
          <ac:spMkLst>
            <pc:docMk/>
            <pc:sldMk cId="1717180026" sldId="308"/>
            <ac:spMk id="4" creationId="{7EE59E25-B7A2-44A8-8386-3F3AA32012C2}"/>
          </ac:spMkLst>
        </pc:spChg>
      </pc:sldChg>
      <pc:sldChg chg="modNotes">
        <pc:chgData name="Katherine Tant" userId="S::katy.tant@strath.ac.uk::7f6e3afd-8586-4fdd-ac2b-956dcd61e4d0" providerId="AD" clId="Web-{D79783F7-2EB9-AA0F-C5FE-FE652DBFE084}" dt="2021-11-17T16:34:08.240" v="406"/>
        <pc:sldMkLst>
          <pc:docMk/>
          <pc:sldMk cId="2533599626" sldId="324"/>
        </pc:sldMkLst>
      </pc:sldChg>
      <pc:sldChg chg="modNotes">
        <pc:chgData name="Katherine Tant" userId="S::katy.tant@strath.ac.uk::7f6e3afd-8586-4fdd-ac2b-956dcd61e4d0" providerId="AD" clId="Web-{D79783F7-2EB9-AA0F-C5FE-FE652DBFE084}" dt="2021-11-17T16:34:29.272" v="435"/>
        <pc:sldMkLst>
          <pc:docMk/>
          <pc:sldMk cId="1975660020" sldId="326"/>
        </pc:sldMkLst>
      </pc:sldChg>
    </pc:docChg>
  </pc:docChgLst>
  <pc:docChgLst>
    <pc:chgData name="James Ludlam" userId="81e56987-ca09-4fa1-84ca-5a9c37bacba7" providerId="ADAL" clId="{1D7B4AD9-E2E9-4870-BAD3-0C40935B791F}"/>
    <pc:docChg chg="delSld modSld">
      <pc:chgData name="James Ludlam" userId="81e56987-ca09-4fa1-84ca-5a9c37bacba7" providerId="ADAL" clId="{1D7B4AD9-E2E9-4870-BAD3-0C40935B791F}" dt="2021-12-14T13:37:23.589" v="1" actId="20577"/>
      <pc:docMkLst>
        <pc:docMk/>
      </pc:docMkLst>
      <pc:sldChg chg="modSp mod">
        <pc:chgData name="James Ludlam" userId="81e56987-ca09-4fa1-84ca-5a9c37bacba7" providerId="ADAL" clId="{1D7B4AD9-E2E9-4870-BAD3-0C40935B791F}" dt="2021-12-14T13:37:23.589" v="1" actId="20577"/>
        <pc:sldMkLst>
          <pc:docMk/>
          <pc:sldMk cId="462466447" sldId="416"/>
        </pc:sldMkLst>
        <pc:spChg chg="mod">
          <ac:chgData name="James Ludlam" userId="81e56987-ca09-4fa1-84ca-5a9c37bacba7" providerId="ADAL" clId="{1D7B4AD9-E2E9-4870-BAD3-0C40935B791F}" dt="2021-12-14T13:37:23.589" v="1" actId="20577"/>
          <ac:spMkLst>
            <pc:docMk/>
            <pc:sldMk cId="462466447" sldId="416"/>
            <ac:spMk id="3" creationId="{5A8D1BB2-FF5E-40B1-9DE2-BED8E0D117D2}"/>
          </ac:spMkLst>
        </pc:spChg>
      </pc:sldChg>
      <pc:sldChg chg="del">
        <pc:chgData name="James Ludlam" userId="81e56987-ca09-4fa1-84ca-5a9c37bacba7" providerId="ADAL" clId="{1D7B4AD9-E2E9-4870-BAD3-0C40935B791F}" dt="2021-12-13T15:41:06.880" v="0" actId="2696"/>
        <pc:sldMkLst>
          <pc:docMk/>
          <pc:sldMk cId="1616255913" sldId="428"/>
        </pc:sldMkLst>
      </pc:sldChg>
    </pc:docChg>
  </pc:docChgLst>
  <pc:docChgLst>
    <pc:chgData name="James Ludlam" userId="81e56987-ca09-4fa1-84ca-5a9c37bacba7" providerId="ADAL" clId="{F2C14C33-39A6-4B9A-AD47-B547F91FFD71}"/>
    <pc:docChg chg="undo redo custSel addSld delSld modSld sldOrd">
      <pc:chgData name="James Ludlam" userId="81e56987-ca09-4fa1-84ca-5a9c37bacba7" providerId="ADAL" clId="{F2C14C33-39A6-4B9A-AD47-B547F91FFD71}" dt="2021-12-07T14:24:36.418" v="11328" actId="1076"/>
      <pc:docMkLst>
        <pc:docMk/>
      </pc:docMkLst>
      <pc:sldChg chg="addSp modSp mod">
        <pc:chgData name="James Ludlam" userId="81e56987-ca09-4fa1-84ca-5a9c37bacba7" providerId="ADAL" clId="{F2C14C33-39A6-4B9A-AD47-B547F91FFD71}" dt="2021-11-11T12:34:20.597" v="6585"/>
        <pc:sldMkLst>
          <pc:docMk/>
          <pc:sldMk cId="2766808932" sldId="256"/>
        </pc:sldMkLst>
        <pc:spChg chg="mod">
          <ac:chgData name="James Ludlam" userId="81e56987-ca09-4fa1-84ca-5a9c37bacba7" providerId="ADAL" clId="{F2C14C33-39A6-4B9A-AD47-B547F91FFD71}" dt="2021-11-11T12:34:20.597" v="6585"/>
          <ac:spMkLst>
            <pc:docMk/>
            <pc:sldMk cId="2766808932" sldId="256"/>
            <ac:spMk id="2" creationId="{569D710A-0704-49B4-B819-29E70E9A40A8}"/>
          </ac:spMkLst>
        </pc:spChg>
        <pc:spChg chg="add mod">
          <ac:chgData name="James Ludlam" userId="81e56987-ca09-4fa1-84ca-5a9c37bacba7" providerId="ADAL" clId="{F2C14C33-39A6-4B9A-AD47-B547F91FFD71}" dt="2021-11-09T15:58:01.385" v="6169" actId="20577"/>
          <ac:spMkLst>
            <pc:docMk/>
            <pc:sldMk cId="2766808932" sldId="256"/>
            <ac:spMk id="6" creationId="{F5369BB2-A883-489C-9055-887F9F276DBA}"/>
          </ac:spMkLst>
        </pc:spChg>
      </pc:sldChg>
      <pc:sldChg chg="addSp delSp modSp mod modAnim modNotesTx">
        <pc:chgData name="James Ludlam" userId="81e56987-ca09-4fa1-84ca-5a9c37bacba7" providerId="ADAL" clId="{F2C14C33-39A6-4B9A-AD47-B547F91FFD71}" dt="2021-11-19T13:33:35.963" v="9765" actId="171"/>
        <pc:sldMkLst>
          <pc:docMk/>
          <pc:sldMk cId="1169083360" sldId="275"/>
        </pc:sldMkLst>
        <pc:spChg chg="mod">
          <ac:chgData name="James Ludlam" userId="81e56987-ca09-4fa1-84ca-5a9c37bacba7" providerId="ADAL" clId="{F2C14C33-39A6-4B9A-AD47-B547F91FFD71}" dt="2021-11-09T16:02:12.978" v="6212" actId="20577"/>
          <ac:spMkLst>
            <pc:docMk/>
            <pc:sldMk cId="1169083360" sldId="275"/>
            <ac:spMk id="2" creationId="{4BD26BAF-517A-45C8-A7F6-060C1F659DC5}"/>
          </ac:spMkLst>
        </pc:spChg>
        <pc:spChg chg="mod">
          <ac:chgData name="James Ludlam" userId="81e56987-ca09-4fa1-84ca-5a9c37bacba7" providerId="ADAL" clId="{F2C14C33-39A6-4B9A-AD47-B547F91FFD71}" dt="2021-11-18T11:04:30.354" v="8991" actId="20577"/>
          <ac:spMkLst>
            <pc:docMk/>
            <pc:sldMk cId="1169083360" sldId="275"/>
            <ac:spMk id="3" creationId="{B58EBDD7-918C-44DA-A5CC-F8E03B1961B7}"/>
          </ac:spMkLst>
        </pc:spChg>
        <pc:spChg chg="add mod">
          <ac:chgData name="James Ludlam" userId="81e56987-ca09-4fa1-84ca-5a9c37bacba7" providerId="ADAL" clId="{F2C14C33-39A6-4B9A-AD47-B547F91FFD71}" dt="2021-11-18T11:06:56.482" v="9061" actId="20577"/>
          <ac:spMkLst>
            <pc:docMk/>
            <pc:sldMk cId="1169083360" sldId="275"/>
            <ac:spMk id="12" creationId="{39CD3EC9-E633-4042-837A-723CFE87CFE0}"/>
          </ac:spMkLst>
        </pc:spChg>
        <pc:grpChg chg="add del mod">
          <ac:chgData name="James Ludlam" userId="81e56987-ca09-4fa1-84ca-5a9c37bacba7" providerId="ADAL" clId="{F2C14C33-39A6-4B9A-AD47-B547F91FFD71}" dt="2021-11-19T13:30:36.888" v="9749" actId="478"/>
          <ac:grpSpMkLst>
            <pc:docMk/>
            <pc:sldMk cId="1169083360" sldId="275"/>
            <ac:grpSpMk id="4" creationId="{508690E8-AFF2-4C6B-B99E-16117316D3AA}"/>
          </ac:grpSpMkLst>
        </pc:grpChg>
        <pc:grpChg chg="add mod ord">
          <ac:chgData name="James Ludlam" userId="81e56987-ca09-4fa1-84ca-5a9c37bacba7" providerId="ADAL" clId="{F2C14C33-39A6-4B9A-AD47-B547F91FFD71}" dt="2021-11-19T13:33:35.963" v="9765" actId="171"/>
          <ac:grpSpMkLst>
            <pc:docMk/>
            <pc:sldMk cId="1169083360" sldId="275"/>
            <ac:grpSpMk id="22" creationId="{19E2A55E-9598-4A00-B623-F522CCF12E2A}"/>
          </ac:grpSpMkLst>
        </pc:grpChg>
        <pc:grpChg chg="add mod ord">
          <ac:chgData name="James Ludlam" userId="81e56987-ca09-4fa1-84ca-5a9c37bacba7" providerId="ADAL" clId="{F2C14C33-39A6-4B9A-AD47-B547F91FFD71}" dt="2021-11-19T13:31:42.432" v="9757" actId="170"/>
          <ac:grpSpMkLst>
            <pc:docMk/>
            <pc:sldMk cId="1169083360" sldId="275"/>
            <ac:grpSpMk id="23" creationId="{BC49B7C1-BA69-484F-8A04-89C8D6A91D16}"/>
          </ac:grpSpMkLst>
        </pc:grpChg>
        <pc:picChg chg="mod ord">
          <ac:chgData name="James Ludlam" userId="81e56987-ca09-4fa1-84ca-5a9c37bacba7" providerId="ADAL" clId="{F2C14C33-39A6-4B9A-AD47-B547F91FFD71}" dt="2021-11-09T11:30:07.118" v="5758" actId="164"/>
          <ac:picMkLst>
            <pc:docMk/>
            <pc:sldMk cId="1169083360" sldId="275"/>
            <ac:picMk id="6" creationId="{9BADD852-B6E8-451A-8295-2625ACA30BD2}"/>
          </ac:picMkLst>
        </pc:picChg>
        <pc:picChg chg="add mod modCrop">
          <ac:chgData name="James Ludlam" userId="81e56987-ca09-4fa1-84ca-5a9c37bacba7" providerId="ADAL" clId="{F2C14C33-39A6-4B9A-AD47-B547F91FFD71}" dt="2021-11-19T13:30:33.187" v="9748" actId="164"/>
          <ac:picMkLst>
            <pc:docMk/>
            <pc:sldMk cId="1169083360" sldId="275"/>
            <ac:picMk id="7" creationId="{11C20FFC-BBF8-4DDB-874E-342BBFF02058}"/>
          </ac:picMkLst>
        </pc:picChg>
        <pc:picChg chg="add mod">
          <ac:chgData name="James Ludlam" userId="81e56987-ca09-4fa1-84ca-5a9c37bacba7" providerId="ADAL" clId="{F2C14C33-39A6-4B9A-AD47-B547F91FFD71}" dt="2021-11-09T11:30:07.118" v="5758" actId="164"/>
          <ac:picMkLst>
            <pc:docMk/>
            <pc:sldMk cId="1169083360" sldId="275"/>
            <ac:picMk id="10" creationId="{DF36C1F3-312A-45B0-890F-6B613A961FAA}"/>
          </ac:picMkLst>
        </pc:picChg>
        <pc:picChg chg="add del mod">
          <ac:chgData name="James Ludlam" userId="81e56987-ca09-4fa1-84ca-5a9c37bacba7" providerId="ADAL" clId="{F2C14C33-39A6-4B9A-AD47-B547F91FFD71}" dt="2021-11-19T13:26:02.028" v="9712"/>
          <ac:picMkLst>
            <pc:docMk/>
            <pc:sldMk cId="1169083360" sldId="275"/>
            <ac:picMk id="14" creationId="{28C436F1-AFCC-4484-8AA4-900731EBB919}"/>
          </ac:picMkLst>
        </pc:picChg>
        <pc:picChg chg="add mod ord modCrop">
          <ac:chgData name="James Ludlam" userId="81e56987-ca09-4fa1-84ca-5a9c37bacba7" providerId="ADAL" clId="{F2C14C33-39A6-4B9A-AD47-B547F91FFD71}" dt="2021-11-19T13:29:32.431" v="9740" actId="164"/>
          <ac:picMkLst>
            <pc:docMk/>
            <pc:sldMk cId="1169083360" sldId="275"/>
            <ac:picMk id="17" creationId="{A1E375A3-75AB-4B53-AACC-D04B11556305}"/>
          </ac:picMkLst>
        </pc:picChg>
        <pc:picChg chg="add mod modCrop">
          <ac:chgData name="James Ludlam" userId="81e56987-ca09-4fa1-84ca-5a9c37bacba7" providerId="ADAL" clId="{F2C14C33-39A6-4B9A-AD47-B547F91FFD71}" dt="2021-11-19T13:30:33.187" v="9748" actId="164"/>
          <ac:picMkLst>
            <pc:docMk/>
            <pc:sldMk cId="1169083360" sldId="275"/>
            <ac:picMk id="19" creationId="{E9D1FECA-89FE-4528-9667-73CF6B255AF8}"/>
          </ac:picMkLst>
        </pc:picChg>
        <pc:picChg chg="add mod ord modCrop">
          <ac:chgData name="James Ludlam" userId="81e56987-ca09-4fa1-84ca-5a9c37bacba7" providerId="ADAL" clId="{F2C14C33-39A6-4B9A-AD47-B547F91FFD71}" dt="2021-11-19T13:29:32.431" v="9740" actId="164"/>
          <ac:picMkLst>
            <pc:docMk/>
            <pc:sldMk cId="1169083360" sldId="275"/>
            <ac:picMk id="21" creationId="{013AA7F5-F3D4-4936-B9DF-18D600FB508F}"/>
          </ac:picMkLst>
        </pc:picChg>
      </pc:sldChg>
      <pc:sldChg chg="addSp modSp mod">
        <pc:chgData name="James Ludlam" userId="81e56987-ca09-4fa1-84ca-5a9c37bacba7" providerId="ADAL" clId="{F2C14C33-39A6-4B9A-AD47-B547F91FFD71}" dt="2021-11-18T09:40:35.748" v="7976" actId="20577"/>
        <pc:sldMkLst>
          <pc:docMk/>
          <pc:sldMk cId="3373599602" sldId="276"/>
        </pc:sldMkLst>
        <pc:spChg chg="mod">
          <ac:chgData name="James Ludlam" userId="81e56987-ca09-4fa1-84ca-5a9c37bacba7" providerId="ADAL" clId="{F2C14C33-39A6-4B9A-AD47-B547F91FFD71}" dt="2021-11-18T09:31:31.716" v="7885" actId="20577"/>
          <ac:spMkLst>
            <pc:docMk/>
            <pc:sldMk cId="3373599602" sldId="276"/>
            <ac:spMk id="2" creationId="{B6BAF67B-1A8F-4074-BA33-EAD3FF0869CB}"/>
          </ac:spMkLst>
        </pc:spChg>
        <pc:spChg chg="mod">
          <ac:chgData name="James Ludlam" userId="81e56987-ca09-4fa1-84ca-5a9c37bacba7" providerId="ADAL" clId="{F2C14C33-39A6-4B9A-AD47-B547F91FFD71}" dt="2021-11-18T09:40:35.748" v="7976" actId="20577"/>
          <ac:spMkLst>
            <pc:docMk/>
            <pc:sldMk cId="3373599602" sldId="276"/>
            <ac:spMk id="3" creationId="{ABC29A36-D174-49D3-B2A5-F9261F3F77E8}"/>
          </ac:spMkLst>
        </pc:spChg>
        <pc:picChg chg="add mod modCrop">
          <ac:chgData name="James Ludlam" userId="81e56987-ca09-4fa1-84ca-5a9c37bacba7" providerId="ADAL" clId="{F2C14C33-39A6-4B9A-AD47-B547F91FFD71}" dt="2021-11-18T09:39:17.778" v="7949" actId="1076"/>
          <ac:picMkLst>
            <pc:docMk/>
            <pc:sldMk cId="3373599602" sldId="276"/>
            <ac:picMk id="9" creationId="{69F86B93-852A-44A8-95E7-D981C20C43BA}"/>
          </ac:picMkLst>
        </pc:picChg>
        <pc:picChg chg="add mod">
          <ac:chgData name="James Ludlam" userId="81e56987-ca09-4fa1-84ca-5a9c37bacba7" providerId="ADAL" clId="{F2C14C33-39A6-4B9A-AD47-B547F91FFD71}" dt="2021-11-18T09:39:17.778" v="7949" actId="1076"/>
          <ac:picMkLst>
            <pc:docMk/>
            <pc:sldMk cId="3373599602" sldId="276"/>
            <ac:picMk id="11" creationId="{A7802A08-278A-4A65-B822-99C6B14D92E2}"/>
          </ac:picMkLst>
        </pc:picChg>
      </pc:sldChg>
      <pc:sldChg chg="del">
        <pc:chgData name="James Ludlam" userId="81e56987-ca09-4fa1-84ca-5a9c37bacba7" providerId="ADAL" clId="{F2C14C33-39A6-4B9A-AD47-B547F91FFD71}" dt="2021-11-05T15:41:24.845" v="5663" actId="2696"/>
        <pc:sldMkLst>
          <pc:docMk/>
          <pc:sldMk cId="740087000" sldId="277"/>
        </pc:sldMkLst>
      </pc:sldChg>
      <pc:sldChg chg="del">
        <pc:chgData name="James Ludlam" userId="81e56987-ca09-4fa1-84ca-5a9c37bacba7" providerId="ADAL" clId="{F2C14C33-39A6-4B9A-AD47-B547F91FFD71}" dt="2021-11-18T09:59:37.210" v="8293" actId="2696"/>
        <pc:sldMkLst>
          <pc:docMk/>
          <pc:sldMk cId="920873324" sldId="278"/>
        </pc:sldMkLst>
      </pc:sldChg>
      <pc:sldChg chg="modSp del mod">
        <pc:chgData name="James Ludlam" userId="81e56987-ca09-4fa1-84ca-5a9c37bacba7" providerId="ADAL" clId="{F2C14C33-39A6-4B9A-AD47-B547F91FFD71}" dt="2021-11-09T16:03:25.464" v="6213" actId="2696"/>
        <pc:sldMkLst>
          <pc:docMk/>
          <pc:sldMk cId="701270380" sldId="279"/>
        </pc:sldMkLst>
        <pc:spChg chg="mod">
          <ac:chgData name="James Ludlam" userId="81e56987-ca09-4fa1-84ca-5a9c37bacba7" providerId="ADAL" clId="{F2C14C33-39A6-4B9A-AD47-B547F91FFD71}" dt="2021-11-09T11:31:15.063" v="5793" actId="20577"/>
          <ac:spMkLst>
            <pc:docMk/>
            <pc:sldMk cId="701270380" sldId="279"/>
            <ac:spMk id="3" creationId="{B58EBDD7-918C-44DA-A5CC-F8E03B1961B7}"/>
          </ac:spMkLst>
        </pc:spChg>
      </pc:sldChg>
      <pc:sldChg chg="addSp delSp modSp add mod ord modNotesTx">
        <pc:chgData name="James Ludlam" userId="81e56987-ca09-4fa1-84ca-5a9c37bacba7" providerId="ADAL" clId="{F2C14C33-39A6-4B9A-AD47-B547F91FFD71}" dt="2021-11-24T10:03:27.831" v="11244" actId="20577"/>
        <pc:sldMkLst>
          <pc:docMk/>
          <pc:sldMk cId="855218365" sldId="280"/>
        </pc:sldMkLst>
        <pc:spChg chg="mod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2" creationId="{4BD26BAF-517A-45C8-A7F6-060C1F659DC5}"/>
          </ac:spMkLst>
        </pc:spChg>
        <pc:spChg chg="mod">
          <ac:chgData name="James Ludlam" userId="81e56987-ca09-4fa1-84ca-5a9c37bacba7" providerId="ADAL" clId="{F2C14C33-39A6-4B9A-AD47-B547F91FFD71}" dt="2021-11-24T10:03:27.831" v="11244" actId="20577"/>
          <ac:spMkLst>
            <pc:docMk/>
            <pc:sldMk cId="855218365" sldId="280"/>
            <ac:spMk id="3" creationId="{B58EBDD7-918C-44DA-A5CC-F8E03B1961B7}"/>
          </ac:spMkLst>
        </pc:spChg>
        <pc:spChg chg="add mod">
          <ac:chgData name="James Ludlam" userId="81e56987-ca09-4fa1-84ca-5a9c37bacba7" providerId="ADAL" clId="{F2C14C33-39A6-4B9A-AD47-B547F91FFD71}" dt="2021-11-11T10:25:48.288" v="6580" actId="164"/>
          <ac:spMkLst>
            <pc:docMk/>
            <pc:sldMk cId="855218365" sldId="280"/>
            <ac:spMk id="4" creationId="{3A240BD9-0D33-4170-BACB-F6998D6028A2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9" creationId="{1ECAB1E8-8195-4748-BE71-FF806D86892E}"/>
          </ac:spMkLst>
        </pc:spChg>
        <pc:spChg chg="add mod">
          <ac:chgData name="James Ludlam" userId="81e56987-ca09-4fa1-84ca-5a9c37bacba7" providerId="ADAL" clId="{F2C14C33-39A6-4B9A-AD47-B547F91FFD71}" dt="2021-11-11T10:25:48.288" v="6580" actId="164"/>
          <ac:spMkLst>
            <pc:docMk/>
            <pc:sldMk cId="855218365" sldId="280"/>
            <ac:spMk id="10" creationId="{AA899F04-26B7-4F87-BA49-847CC1B23624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11" creationId="{57F6BDD4-E066-4008-8011-6CC31AEB4556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13" creationId="{2711A8FB-68FC-45FC-B01E-38F809E2D439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15" creationId="{2A865FE3-5FC9-4049-87CF-30019C46C0F5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20" creationId="{385E1BDC-A9B0-4A87-82E3-F3187F69A802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22" creationId="{0990C621-3B8B-4820-8328-D47EF7CE823C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24" creationId="{C1A2385B-1D2A-4E17-84FA-6CB7F0AAE473}"/>
          </ac:spMkLst>
        </pc:spChg>
        <pc:spChg chg="add del">
          <ac:chgData name="James Ludlam" userId="81e56987-ca09-4fa1-84ca-5a9c37bacba7" providerId="ADAL" clId="{F2C14C33-39A6-4B9A-AD47-B547F91FFD71}" dt="2021-11-01T15:45:14.662" v="307" actId="26606"/>
          <ac:spMkLst>
            <pc:docMk/>
            <pc:sldMk cId="855218365" sldId="280"/>
            <ac:spMk id="26" creationId="{5E791F2F-79DB-4CC0-9FA1-001E3E91E8B7}"/>
          </ac:spMkLst>
        </pc:spChg>
        <pc:grpChg chg="add mod">
          <ac:chgData name="James Ludlam" userId="81e56987-ca09-4fa1-84ca-5a9c37bacba7" providerId="ADAL" clId="{F2C14C33-39A6-4B9A-AD47-B547F91FFD71}" dt="2021-11-11T10:25:48.288" v="6580" actId="164"/>
          <ac:grpSpMkLst>
            <pc:docMk/>
            <pc:sldMk cId="855218365" sldId="280"/>
            <ac:grpSpMk id="5" creationId="{B386B1E3-ECB7-4224-8BE5-7CA53A20EF0E}"/>
          </ac:grpSpMkLst>
        </pc:grpChg>
        <pc:picChg chg="add del mod">
          <ac:chgData name="James Ludlam" userId="81e56987-ca09-4fa1-84ca-5a9c37bacba7" providerId="ADAL" clId="{F2C14C33-39A6-4B9A-AD47-B547F91FFD71}" dt="2021-11-01T15:30:22.294" v="115" actId="478"/>
          <ac:picMkLst>
            <pc:docMk/>
            <pc:sldMk cId="855218365" sldId="280"/>
            <ac:picMk id="5" creationId="{1BFBBD7D-43D2-4F6E-A0CD-1960F44638E0}"/>
          </ac:picMkLst>
        </pc:picChg>
        <pc:picChg chg="del">
          <ac:chgData name="James Ludlam" userId="81e56987-ca09-4fa1-84ca-5a9c37bacba7" providerId="ADAL" clId="{F2C14C33-39A6-4B9A-AD47-B547F91FFD71}" dt="2021-11-01T15:27:06.188" v="26" actId="478"/>
          <ac:picMkLst>
            <pc:docMk/>
            <pc:sldMk cId="855218365" sldId="280"/>
            <ac:picMk id="6" creationId="{9BADD852-B6E8-451A-8295-2625ACA30BD2}"/>
          </ac:picMkLst>
        </pc:picChg>
        <pc:picChg chg="add del mod">
          <ac:chgData name="James Ludlam" userId="81e56987-ca09-4fa1-84ca-5a9c37bacba7" providerId="ADAL" clId="{F2C14C33-39A6-4B9A-AD47-B547F91FFD71}" dt="2021-11-01T15:45:17.753" v="308" actId="478"/>
          <ac:picMkLst>
            <pc:docMk/>
            <pc:sldMk cId="855218365" sldId="280"/>
            <ac:picMk id="8" creationId="{A31096A3-57D5-4048-B66E-372D7D47A781}"/>
          </ac:picMkLst>
        </pc:picChg>
        <pc:picChg chg="add del mod">
          <ac:chgData name="James Ludlam" userId="81e56987-ca09-4fa1-84ca-5a9c37bacba7" providerId="ADAL" clId="{F2C14C33-39A6-4B9A-AD47-B547F91FFD71}" dt="2021-11-01T15:48:23.129" v="316" actId="478"/>
          <ac:picMkLst>
            <pc:docMk/>
            <pc:sldMk cId="855218365" sldId="280"/>
            <ac:picMk id="12" creationId="{2EC3520E-4903-4389-99AF-B9DD7AA56D05}"/>
          </ac:picMkLst>
        </pc:picChg>
        <pc:picChg chg="add mod">
          <ac:chgData name="James Ludlam" userId="81e56987-ca09-4fa1-84ca-5a9c37bacba7" providerId="ADAL" clId="{F2C14C33-39A6-4B9A-AD47-B547F91FFD71}" dt="2021-11-11T10:25:48.288" v="6580" actId="164"/>
          <ac:picMkLst>
            <pc:docMk/>
            <pc:sldMk cId="855218365" sldId="280"/>
            <ac:picMk id="16" creationId="{7C81D643-7535-41BC-AB20-C9ACB90029AD}"/>
          </ac:picMkLst>
        </pc:picChg>
      </pc:sldChg>
      <pc:sldChg chg="addSp delSp modSp add del mod ord">
        <pc:chgData name="James Ludlam" userId="81e56987-ca09-4fa1-84ca-5a9c37bacba7" providerId="ADAL" clId="{F2C14C33-39A6-4B9A-AD47-B547F91FFD71}" dt="2021-11-19T13:46:15.235" v="9771" actId="2696"/>
        <pc:sldMkLst>
          <pc:docMk/>
          <pc:sldMk cId="2399077314" sldId="281"/>
        </pc:sldMkLst>
        <pc:spChg chg="mod">
          <ac:chgData name="James Ludlam" userId="81e56987-ca09-4fa1-84ca-5a9c37bacba7" providerId="ADAL" clId="{F2C14C33-39A6-4B9A-AD47-B547F91FFD71}" dt="2021-11-01T15:50:13.628" v="399" actId="20577"/>
          <ac:spMkLst>
            <pc:docMk/>
            <pc:sldMk cId="2399077314" sldId="281"/>
            <ac:spMk id="2" creationId="{14C91863-17A5-4E6D-B2D5-810603FC5438}"/>
          </ac:spMkLst>
        </pc:spChg>
        <pc:spChg chg="mod">
          <ac:chgData name="James Ludlam" userId="81e56987-ca09-4fa1-84ca-5a9c37bacba7" providerId="ADAL" clId="{F2C14C33-39A6-4B9A-AD47-B547F91FFD71}" dt="2021-11-12T11:30:42.753" v="6915" actId="20577"/>
          <ac:spMkLst>
            <pc:docMk/>
            <pc:sldMk cId="2399077314" sldId="281"/>
            <ac:spMk id="3" creationId="{645EFBEA-17F4-43AF-8819-20946CC25F41}"/>
          </ac:spMkLst>
        </pc:spChg>
        <pc:spChg chg="add del">
          <ac:chgData name="James Ludlam" userId="81e56987-ca09-4fa1-84ca-5a9c37bacba7" providerId="ADAL" clId="{F2C14C33-39A6-4B9A-AD47-B547F91FFD71}" dt="2021-11-09T16:52:52.313" v="6485"/>
          <ac:spMkLst>
            <pc:docMk/>
            <pc:sldMk cId="2399077314" sldId="281"/>
            <ac:spMk id="4" creationId="{152D6C8D-6AEC-47C2-A29B-96578F3DA625}"/>
          </ac:spMkLst>
        </pc:spChg>
        <pc:spChg chg="add del">
          <ac:chgData name="James Ludlam" userId="81e56987-ca09-4fa1-84ca-5a9c37bacba7" providerId="ADAL" clId="{F2C14C33-39A6-4B9A-AD47-B547F91FFD71}" dt="2021-11-09T16:52:52.313" v="6485"/>
          <ac:spMkLst>
            <pc:docMk/>
            <pc:sldMk cId="2399077314" sldId="281"/>
            <ac:spMk id="5" creationId="{B337396F-25A7-4846-8190-9F5702931393}"/>
          </ac:spMkLst>
        </pc:spChg>
        <pc:spChg chg="add del">
          <ac:chgData name="James Ludlam" userId="81e56987-ca09-4fa1-84ca-5a9c37bacba7" providerId="ADAL" clId="{F2C14C33-39A6-4B9A-AD47-B547F91FFD71}" dt="2021-11-09T16:52:52.313" v="6485"/>
          <ac:spMkLst>
            <pc:docMk/>
            <pc:sldMk cId="2399077314" sldId="281"/>
            <ac:spMk id="6" creationId="{506515B4-D90D-411A-8BE2-7245459F5F8B}"/>
          </ac:spMkLst>
        </pc:spChg>
        <pc:picChg chg="add del mod">
          <ac:chgData name="James Ludlam" userId="81e56987-ca09-4fa1-84ca-5a9c37bacba7" providerId="ADAL" clId="{F2C14C33-39A6-4B9A-AD47-B547F91FFD71}" dt="2021-11-01T16:00:20.803" v="575" actId="478"/>
          <ac:picMkLst>
            <pc:docMk/>
            <pc:sldMk cId="2399077314" sldId="281"/>
            <ac:picMk id="9" creationId="{5208CB29-1E15-43EA-A464-D7482C3C0F63}"/>
          </ac:picMkLst>
        </pc:picChg>
      </pc:sldChg>
      <pc:sldChg chg="addSp delSp modSp add del mod ord setBg delDesignElem">
        <pc:chgData name="James Ludlam" userId="81e56987-ca09-4fa1-84ca-5a9c37bacba7" providerId="ADAL" clId="{F2C14C33-39A6-4B9A-AD47-B547F91FFD71}" dt="2021-11-18T10:57:58.341" v="8942" actId="1036"/>
        <pc:sldMkLst>
          <pc:docMk/>
          <pc:sldMk cId="816088444" sldId="282"/>
        </pc:sldMkLst>
        <pc:spChg chg="mod">
          <ac:chgData name="James Ludlam" userId="81e56987-ca09-4fa1-84ca-5a9c37bacba7" providerId="ADAL" clId="{F2C14C33-39A6-4B9A-AD47-B547F91FFD71}" dt="2021-11-18T10:55:08.733" v="8902" actId="20577"/>
          <ac:spMkLst>
            <pc:docMk/>
            <pc:sldMk cId="816088444" sldId="282"/>
            <ac:spMk id="3" creationId="{BAC9A60F-BEC9-474A-A21F-E1440424C483}"/>
          </ac:spMkLst>
        </pc:spChg>
        <pc:spChg chg="add mod">
          <ac:chgData name="James Ludlam" userId="81e56987-ca09-4fa1-84ca-5a9c37bacba7" providerId="ADAL" clId="{F2C14C33-39A6-4B9A-AD47-B547F91FFD71}" dt="2021-11-18T10:57:58.341" v="8942" actId="1036"/>
          <ac:spMkLst>
            <pc:docMk/>
            <pc:sldMk cId="816088444" sldId="282"/>
            <ac:spMk id="6" creationId="{0BB241C0-A7D3-40A4-8EC7-0CF125122A0A}"/>
          </ac:spMkLst>
        </pc:spChg>
        <pc:spChg chg="add del">
          <ac:chgData name="James Ludlam" userId="81e56987-ca09-4fa1-84ca-5a9c37bacba7" providerId="ADAL" clId="{F2C14C33-39A6-4B9A-AD47-B547F91FFD71}" dt="2021-11-01T16:08:46.474" v="884"/>
          <ac:spMkLst>
            <pc:docMk/>
            <pc:sldMk cId="816088444" sldId="282"/>
            <ac:spMk id="39" creationId="{2C9A9DA9-7DC8-488B-A882-123947B0F3D9}"/>
          </ac:spMkLst>
        </pc:spChg>
        <pc:spChg chg="add del">
          <ac:chgData name="James Ludlam" userId="81e56987-ca09-4fa1-84ca-5a9c37bacba7" providerId="ADAL" clId="{F2C14C33-39A6-4B9A-AD47-B547F91FFD71}" dt="2021-11-01T16:08:46.474" v="884"/>
          <ac:spMkLst>
            <pc:docMk/>
            <pc:sldMk cId="816088444" sldId="282"/>
            <ac:spMk id="41" creationId="{57F6BDD4-E066-4008-8011-6CC31AEB4556}"/>
          </ac:spMkLst>
        </pc:spChg>
        <pc:spChg chg="add del">
          <ac:chgData name="James Ludlam" userId="81e56987-ca09-4fa1-84ca-5a9c37bacba7" providerId="ADAL" clId="{F2C14C33-39A6-4B9A-AD47-B547F91FFD71}" dt="2021-11-01T16:08:46.474" v="884"/>
          <ac:spMkLst>
            <pc:docMk/>
            <pc:sldMk cId="816088444" sldId="282"/>
            <ac:spMk id="43" creationId="{2711A8FB-68FC-45FC-B01E-38F809E2D439}"/>
          </ac:spMkLst>
        </pc:spChg>
        <pc:spChg chg="add del">
          <ac:chgData name="James Ludlam" userId="81e56987-ca09-4fa1-84ca-5a9c37bacba7" providerId="ADAL" clId="{F2C14C33-39A6-4B9A-AD47-B547F91FFD71}" dt="2021-11-01T16:08:46.474" v="884"/>
          <ac:spMkLst>
            <pc:docMk/>
            <pc:sldMk cId="816088444" sldId="282"/>
            <ac:spMk id="45" creationId="{2A865FE3-5FC9-4049-87CF-30019C46C0F5}"/>
          </ac:spMkLst>
        </pc:spChg>
        <pc:grpChg chg="mod">
          <ac:chgData name="James Ludlam" userId="81e56987-ca09-4fa1-84ca-5a9c37bacba7" providerId="ADAL" clId="{F2C14C33-39A6-4B9A-AD47-B547F91FFD71}" dt="2021-11-18T10:56:36.981" v="8912" actId="1076"/>
          <ac:grpSpMkLst>
            <pc:docMk/>
            <pc:sldMk cId="816088444" sldId="282"/>
            <ac:grpSpMk id="49" creationId="{29B71CED-BBEF-464A-AFCE-1191519842A7}"/>
          </ac:grpSpMkLst>
        </pc:grpChg>
        <pc:picChg chg="add mod modCrop">
          <ac:chgData name="James Ludlam" userId="81e56987-ca09-4fa1-84ca-5a9c37bacba7" providerId="ADAL" clId="{F2C14C33-39A6-4B9A-AD47-B547F91FFD71}" dt="2021-11-18T10:56:48.064" v="8914" actId="1076"/>
          <ac:picMkLst>
            <pc:docMk/>
            <pc:sldMk cId="816088444" sldId="282"/>
            <ac:picMk id="5" creationId="{5E7A9BC3-ADE3-4075-87D9-B5C76B4461D3}"/>
          </ac:picMkLst>
        </pc:picChg>
      </pc:sldChg>
      <pc:sldChg chg="addSp delSp modSp add del mod ord setBg delDesignElem modNotesTx">
        <pc:chgData name="James Ludlam" userId="81e56987-ca09-4fa1-84ca-5a9c37bacba7" providerId="ADAL" clId="{F2C14C33-39A6-4B9A-AD47-B547F91FFD71}" dt="2021-11-23T10:52:22.539" v="10093" actId="20577"/>
        <pc:sldMkLst>
          <pc:docMk/>
          <pc:sldMk cId="1717180026" sldId="308"/>
        </pc:sldMkLst>
        <pc:spChg chg="mod">
          <ac:chgData name="James Ludlam" userId="81e56987-ca09-4fa1-84ca-5a9c37bacba7" providerId="ADAL" clId="{F2C14C33-39A6-4B9A-AD47-B547F91FFD71}" dt="2021-11-19T16:35:14.839" v="9871" actId="20577"/>
          <ac:spMkLst>
            <pc:docMk/>
            <pc:sldMk cId="1717180026" sldId="308"/>
            <ac:spMk id="2" creationId="{D7216A90-5F95-4EB9-941E-B1FD79C73A4D}"/>
          </ac:spMkLst>
        </pc:spChg>
        <pc:spChg chg="mod">
          <ac:chgData name="James Ludlam" userId="81e56987-ca09-4fa1-84ca-5a9c37bacba7" providerId="ADAL" clId="{F2C14C33-39A6-4B9A-AD47-B547F91FFD71}" dt="2021-11-23T10:52:22.539" v="10093" actId="20577"/>
          <ac:spMkLst>
            <pc:docMk/>
            <pc:sldMk cId="1717180026" sldId="308"/>
            <ac:spMk id="3" creationId="{5A8D1BB2-FF5E-40B1-9DE2-BED8E0D117D2}"/>
          </ac:spMkLst>
        </pc:spChg>
        <pc:spChg chg="del mod">
          <ac:chgData name="James Ludlam" userId="81e56987-ca09-4fa1-84ca-5a9c37bacba7" providerId="ADAL" clId="{F2C14C33-39A6-4B9A-AD47-B547F91FFD71}" dt="2021-11-19T16:35:24.936" v="9873" actId="478"/>
          <ac:spMkLst>
            <pc:docMk/>
            <pc:sldMk cId="1717180026" sldId="308"/>
            <ac:spMk id="4" creationId="{7EE59E25-B7A2-44A8-8386-3F3AA32012C2}"/>
          </ac:spMkLst>
        </pc:spChg>
        <pc:spChg chg="add del">
          <ac:chgData name="James Ludlam" userId="81e56987-ca09-4fa1-84ca-5a9c37bacba7" providerId="ADAL" clId="{F2C14C33-39A6-4B9A-AD47-B547F91FFD71}" dt="2021-11-01T16:09:35.724" v="896"/>
          <ac:spMkLst>
            <pc:docMk/>
            <pc:sldMk cId="1717180026" sldId="308"/>
            <ac:spMk id="8" creationId="{DAF1966E-FD40-4A4A-B61B-C4DF7FA05F06}"/>
          </ac:spMkLst>
        </pc:spChg>
        <pc:spChg chg="add del">
          <ac:chgData name="James Ludlam" userId="81e56987-ca09-4fa1-84ca-5a9c37bacba7" providerId="ADAL" clId="{F2C14C33-39A6-4B9A-AD47-B547F91FFD71}" dt="2021-11-01T16:09:35.724" v="896"/>
          <ac:spMkLst>
            <pc:docMk/>
            <pc:sldMk cId="1717180026" sldId="308"/>
            <ac:spMk id="10" creationId="{047BFA19-D45E-416B-A404-7AF2F3F27017}"/>
          </ac:spMkLst>
        </pc:spChg>
        <pc:spChg chg="add del">
          <ac:chgData name="James Ludlam" userId="81e56987-ca09-4fa1-84ca-5a9c37bacba7" providerId="ADAL" clId="{F2C14C33-39A6-4B9A-AD47-B547F91FFD71}" dt="2021-11-01T16:09:35.724" v="896"/>
          <ac:spMkLst>
            <pc:docMk/>
            <pc:sldMk cId="1717180026" sldId="308"/>
            <ac:spMk id="12" creationId="{8E0105E7-23DB-4CF2-8258-FF47C7620F6E}"/>
          </ac:spMkLst>
        </pc:spChg>
        <pc:spChg chg="add del">
          <ac:chgData name="James Ludlam" userId="81e56987-ca09-4fa1-84ca-5a9c37bacba7" providerId="ADAL" clId="{F2C14C33-39A6-4B9A-AD47-B547F91FFD71}" dt="2021-11-01T16:09:35.724" v="896"/>
          <ac:spMkLst>
            <pc:docMk/>
            <pc:sldMk cId="1717180026" sldId="308"/>
            <ac:spMk id="14" creationId="{074B4F7D-14B2-478B-8BF5-01E4E0C5D263}"/>
          </ac:spMkLst>
        </pc:spChg>
      </pc:sldChg>
      <pc:sldChg chg="addSp delSp modSp add del mod ord setBg delDesignElem">
        <pc:chgData name="James Ludlam" userId="81e56987-ca09-4fa1-84ca-5a9c37bacba7" providerId="ADAL" clId="{F2C14C33-39A6-4B9A-AD47-B547F91FFD71}" dt="2021-11-19T16:32:54.301" v="9870" actId="2696"/>
        <pc:sldMkLst>
          <pc:docMk/>
          <pc:sldMk cId="2331997535" sldId="323"/>
        </pc:sldMkLst>
        <pc:spChg chg="add del mod">
          <ac:chgData name="James Ludlam" userId="81e56987-ca09-4fa1-84ca-5a9c37bacba7" providerId="ADAL" clId="{F2C14C33-39A6-4B9A-AD47-B547F91FFD71}" dt="2021-11-17T12:11:12.118" v="7631" actId="478"/>
          <ac:spMkLst>
            <pc:docMk/>
            <pc:sldMk cId="2331997535" sldId="323"/>
            <ac:spMk id="36" creationId="{E37CC663-CACD-42DE-BB2C-0B39D3B6218D}"/>
          </ac:spMkLst>
        </pc:spChg>
        <pc:spChg chg="add del mod ord">
          <ac:chgData name="James Ludlam" userId="81e56987-ca09-4fa1-84ca-5a9c37bacba7" providerId="ADAL" clId="{F2C14C33-39A6-4B9A-AD47-B547F91FFD71}" dt="2021-11-17T12:11:11.325" v="7630" actId="478"/>
          <ac:spMkLst>
            <pc:docMk/>
            <pc:sldMk cId="2331997535" sldId="323"/>
            <ac:spMk id="38" creationId="{56AE546D-24E5-4BFD-86B7-D01F02362CC2}"/>
          </ac:spMkLst>
        </pc:spChg>
        <pc:spChg chg="add del">
          <ac:chgData name="James Ludlam" userId="81e56987-ca09-4fa1-84ca-5a9c37bacba7" providerId="ADAL" clId="{F2C14C33-39A6-4B9A-AD47-B547F91FFD71}" dt="2021-11-01T16:09:00.769" v="888"/>
          <ac:spMkLst>
            <pc:docMk/>
            <pc:sldMk cId="2331997535" sldId="323"/>
            <ac:spMk id="39" creationId="{2C9A9DA9-7DC8-488B-A882-123947B0F3D9}"/>
          </ac:spMkLst>
        </pc:spChg>
        <pc:spChg chg="add del">
          <ac:chgData name="James Ludlam" userId="81e56987-ca09-4fa1-84ca-5a9c37bacba7" providerId="ADAL" clId="{F2C14C33-39A6-4B9A-AD47-B547F91FFD71}" dt="2021-11-01T16:09:00.769" v="888"/>
          <ac:spMkLst>
            <pc:docMk/>
            <pc:sldMk cId="2331997535" sldId="323"/>
            <ac:spMk id="41" creationId="{57F6BDD4-E066-4008-8011-6CC31AEB4556}"/>
          </ac:spMkLst>
        </pc:spChg>
        <pc:spChg chg="add del mod">
          <ac:chgData name="James Ludlam" userId="81e56987-ca09-4fa1-84ca-5a9c37bacba7" providerId="ADAL" clId="{F2C14C33-39A6-4B9A-AD47-B547F91FFD71}" dt="2021-11-17T12:11:11.325" v="7630" actId="478"/>
          <ac:spMkLst>
            <pc:docMk/>
            <pc:sldMk cId="2331997535" sldId="323"/>
            <ac:spMk id="42" creationId="{C1960F7F-3995-452C-B4BD-BC4C89C52A74}"/>
          </ac:spMkLst>
        </pc:spChg>
        <pc:spChg chg="add del">
          <ac:chgData name="James Ludlam" userId="81e56987-ca09-4fa1-84ca-5a9c37bacba7" providerId="ADAL" clId="{F2C14C33-39A6-4B9A-AD47-B547F91FFD71}" dt="2021-11-01T16:09:00.769" v="888"/>
          <ac:spMkLst>
            <pc:docMk/>
            <pc:sldMk cId="2331997535" sldId="323"/>
            <ac:spMk id="43" creationId="{2711A8FB-68FC-45FC-B01E-38F809E2D439}"/>
          </ac:spMkLst>
        </pc:spChg>
        <pc:spChg chg="add del">
          <ac:chgData name="James Ludlam" userId="81e56987-ca09-4fa1-84ca-5a9c37bacba7" providerId="ADAL" clId="{F2C14C33-39A6-4B9A-AD47-B547F91FFD71}" dt="2021-11-01T16:09:00.769" v="888"/>
          <ac:spMkLst>
            <pc:docMk/>
            <pc:sldMk cId="2331997535" sldId="323"/>
            <ac:spMk id="45" creationId="{2A865FE3-5FC9-4049-87CF-30019C46C0F5}"/>
          </ac:spMkLst>
        </pc:spChg>
        <pc:spChg chg="add del mod">
          <ac:chgData name="James Ludlam" userId="81e56987-ca09-4fa1-84ca-5a9c37bacba7" providerId="ADAL" clId="{F2C14C33-39A6-4B9A-AD47-B547F91FFD71}" dt="2021-11-17T12:11:11.325" v="7630" actId="478"/>
          <ac:spMkLst>
            <pc:docMk/>
            <pc:sldMk cId="2331997535" sldId="323"/>
            <ac:spMk id="49" creationId="{76627397-27C1-4F0D-B971-6BB95EC2D23C}"/>
          </ac:spMkLst>
        </pc:spChg>
        <pc:spChg chg="add del mod">
          <ac:chgData name="James Ludlam" userId="81e56987-ca09-4fa1-84ca-5a9c37bacba7" providerId="ADAL" clId="{F2C14C33-39A6-4B9A-AD47-B547F91FFD71}" dt="2021-11-17T12:02:16.750" v="7535" actId="478"/>
          <ac:spMkLst>
            <pc:docMk/>
            <pc:sldMk cId="2331997535" sldId="323"/>
            <ac:spMk id="89" creationId="{265072F0-BE54-4D2E-893A-DCDE6821F1ED}"/>
          </ac:spMkLst>
        </pc:spChg>
        <pc:spChg chg="add del mod">
          <ac:chgData name="James Ludlam" userId="81e56987-ca09-4fa1-84ca-5a9c37bacba7" providerId="ADAL" clId="{F2C14C33-39A6-4B9A-AD47-B547F91FFD71}" dt="2021-11-17T12:11:11.325" v="7630" actId="478"/>
          <ac:spMkLst>
            <pc:docMk/>
            <pc:sldMk cId="2331997535" sldId="323"/>
            <ac:spMk id="94" creationId="{E769B0C4-2862-4B78-83C3-D05FE0E2F93C}"/>
          </ac:spMkLst>
        </pc:spChg>
        <pc:spChg chg="add del mod">
          <ac:chgData name="James Ludlam" userId="81e56987-ca09-4fa1-84ca-5a9c37bacba7" providerId="ADAL" clId="{F2C14C33-39A6-4B9A-AD47-B547F91FFD71}" dt="2021-11-17T12:00:02.180" v="7514" actId="478"/>
          <ac:spMkLst>
            <pc:docMk/>
            <pc:sldMk cId="2331997535" sldId="323"/>
            <ac:spMk id="99" creationId="{8FB624FE-EBDE-4FFE-B87F-2F897C9B8174}"/>
          </ac:spMkLst>
        </pc:spChg>
        <pc:spChg chg="add del">
          <ac:chgData name="James Ludlam" userId="81e56987-ca09-4fa1-84ca-5a9c37bacba7" providerId="ADAL" clId="{F2C14C33-39A6-4B9A-AD47-B547F91FFD71}" dt="2021-11-17T12:00:52.239" v="7524" actId="11529"/>
          <ac:spMkLst>
            <pc:docMk/>
            <pc:sldMk cId="2331997535" sldId="323"/>
            <ac:spMk id="107" creationId="{46FB82C5-7FC3-457B-A61F-89E992154320}"/>
          </ac:spMkLst>
        </pc:spChg>
        <pc:spChg chg="add del">
          <ac:chgData name="James Ludlam" userId="81e56987-ca09-4fa1-84ca-5a9c37bacba7" providerId="ADAL" clId="{F2C14C33-39A6-4B9A-AD47-B547F91FFD71}" dt="2021-11-17T12:01:08.209" v="7526" actId="478"/>
          <ac:spMkLst>
            <pc:docMk/>
            <pc:sldMk cId="2331997535" sldId="323"/>
            <ac:spMk id="108" creationId="{4D7F5A52-F6DA-4DDD-A2E2-15DCB25CCFE7}"/>
          </ac:spMkLst>
        </pc:spChg>
        <pc:spChg chg="mod">
          <ac:chgData name="James Ludlam" userId="81e56987-ca09-4fa1-84ca-5a9c37bacba7" providerId="ADAL" clId="{F2C14C33-39A6-4B9A-AD47-B547F91FFD71}" dt="2021-11-17T12:11:31.819" v="7634"/>
          <ac:spMkLst>
            <pc:docMk/>
            <pc:sldMk cId="2331997535" sldId="323"/>
            <ac:spMk id="188" creationId="{ACE4BA2C-47A8-49BD-A693-2DF05938B45F}"/>
          </ac:spMkLst>
        </pc:spChg>
        <pc:spChg chg="mod">
          <ac:chgData name="James Ludlam" userId="81e56987-ca09-4fa1-84ca-5a9c37bacba7" providerId="ADAL" clId="{F2C14C33-39A6-4B9A-AD47-B547F91FFD71}" dt="2021-11-17T12:11:31.819" v="7634"/>
          <ac:spMkLst>
            <pc:docMk/>
            <pc:sldMk cId="2331997535" sldId="323"/>
            <ac:spMk id="189" creationId="{5DEF56A7-D535-485B-9B94-3FD75F459B6F}"/>
          </ac:spMkLst>
        </pc:spChg>
        <pc:grpChg chg="del">
          <ac:chgData name="James Ludlam" userId="81e56987-ca09-4fa1-84ca-5a9c37bacba7" providerId="ADAL" clId="{F2C14C33-39A6-4B9A-AD47-B547F91FFD71}" dt="2021-11-17T11:44:38.874" v="7244" actId="478"/>
          <ac:grpSpMkLst>
            <pc:docMk/>
            <pc:sldMk cId="2331997535" sldId="323"/>
            <ac:grpSpMk id="35" creationId="{6596AC6F-2212-4304-85A7-704AD63AA032}"/>
          </ac:grpSpMkLst>
        </pc:grpChg>
        <pc:grpChg chg="add del mod">
          <ac:chgData name="James Ludlam" userId="81e56987-ca09-4fa1-84ca-5a9c37bacba7" providerId="ADAL" clId="{F2C14C33-39A6-4B9A-AD47-B547F91FFD71}" dt="2021-11-17T12:11:11.325" v="7630" actId="478"/>
          <ac:grpSpMkLst>
            <pc:docMk/>
            <pc:sldMk cId="2331997535" sldId="323"/>
            <ac:grpSpMk id="169" creationId="{FF2B952D-D1CB-4C96-BECC-89964E05A89F}"/>
          </ac:grpSpMkLst>
        </pc:grpChg>
        <pc:grpChg chg="add del mod">
          <ac:chgData name="James Ludlam" userId="81e56987-ca09-4fa1-84ca-5a9c37bacba7" providerId="ADAL" clId="{F2C14C33-39A6-4B9A-AD47-B547F91FFD71}" dt="2021-11-17T12:11:11.325" v="7630" actId="478"/>
          <ac:grpSpMkLst>
            <pc:docMk/>
            <pc:sldMk cId="2331997535" sldId="323"/>
            <ac:grpSpMk id="170" creationId="{2CFA7224-71EC-440A-B85E-96CBC0321291}"/>
          </ac:grpSpMkLst>
        </pc:grpChg>
        <pc:grpChg chg="add mod">
          <ac:chgData name="James Ludlam" userId="81e56987-ca09-4fa1-84ca-5a9c37bacba7" providerId="ADAL" clId="{F2C14C33-39A6-4B9A-AD47-B547F91FFD71}" dt="2021-11-17T12:11:31.819" v="7634"/>
          <ac:grpSpMkLst>
            <pc:docMk/>
            <pc:sldMk cId="2331997535" sldId="323"/>
            <ac:grpSpMk id="173" creationId="{3D6E507B-1094-4D97-A266-6F1D9196E2B6}"/>
          </ac:grpSpMkLst>
        </pc:grpChg>
        <pc:grpChg chg="mod">
          <ac:chgData name="James Ludlam" userId="81e56987-ca09-4fa1-84ca-5a9c37bacba7" providerId="ADAL" clId="{F2C14C33-39A6-4B9A-AD47-B547F91FFD71}" dt="2021-11-17T12:11:31.819" v="7634"/>
          <ac:grpSpMkLst>
            <pc:docMk/>
            <pc:sldMk cId="2331997535" sldId="323"/>
            <ac:grpSpMk id="174" creationId="{226A0A36-E4AD-4A94-BF76-865B63321FEC}"/>
          </ac:grpSpMkLst>
        </pc:grpChg>
        <pc:cxnChg chg="add del mod">
          <ac:chgData name="James Ludlam" userId="81e56987-ca09-4fa1-84ca-5a9c37bacba7" providerId="ADAL" clId="{F2C14C33-39A6-4B9A-AD47-B547F91FFD71}" dt="2021-11-17T11:59:09.938" v="7508" actId="478"/>
          <ac:cxnSpMkLst>
            <pc:docMk/>
            <pc:sldMk cId="2331997535" sldId="323"/>
            <ac:cxnSpMk id="5" creationId="{FB0343DB-626D-4484-8F7F-69CDC2AA5D56}"/>
          </ac:cxnSpMkLst>
        </pc:cxnChg>
        <pc:cxnChg chg="add del mod">
          <ac:chgData name="James Ludlam" userId="81e56987-ca09-4fa1-84ca-5a9c37bacba7" providerId="ADAL" clId="{F2C14C33-39A6-4B9A-AD47-B547F91FFD71}" dt="2021-11-17T11:54:58.297" v="7458" actId="478"/>
          <ac:cxnSpMkLst>
            <pc:docMk/>
            <pc:sldMk cId="2331997535" sldId="323"/>
            <ac:cxnSpMk id="9" creationId="{4DFB610A-10DC-407D-BAC1-AAB691FB5229}"/>
          </ac:cxnSpMkLst>
        </pc:cxnChg>
        <pc:cxnChg chg="add del">
          <ac:chgData name="James Ludlam" userId="81e56987-ca09-4fa1-84ca-5a9c37bacba7" providerId="ADAL" clId="{F2C14C33-39A6-4B9A-AD47-B547F91FFD71}" dt="2021-11-17T11:50:17.668" v="7407" actId="478"/>
          <ac:cxnSpMkLst>
            <pc:docMk/>
            <pc:sldMk cId="2331997535" sldId="323"/>
            <ac:cxnSpMk id="18" creationId="{20E953EE-68C6-4526-8CCC-C0B3A5FB423A}"/>
          </ac:cxnSpMkLst>
        </pc:cxnChg>
        <pc:cxnChg chg="add del mod">
          <ac:chgData name="James Ludlam" userId="81e56987-ca09-4fa1-84ca-5a9c37bacba7" providerId="ADAL" clId="{F2C14C33-39A6-4B9A-AD47-B547F91FFD71}" dt="2021-11-17T12:09:15.214" v="7617" actId="478"/>
          <ac:cxnSpMkLst>
            <pc:docMk/>
            <pc:sldMk cId="2331997535" sldId="323"/>
            <ac:cxnSpMk id="22" creationId="{8F11FC8C-1DCA-41AF-B672-0391D5BC93D6}"/>
          </ac:cxnSpMkLst>
        </pc:cxnChg>
        <pc:cxnChg chg="add del mod">
          <ac:chgData name="James Ludlam" userId="81e56987-ca09-4fa1-84ca-5a9c37bacba7" providerId="ADAL" clId="{F2C14C33-39A6-4B9A-AD47-B547F91FFD71}" dt="2021-11-17T12:02:12.737" v="7534" actId="478"/>
          <ac:cxnSpMkLst>
            <pc:docMk/>
            <pc:sldMk cId="2331997535" sldId="323"/>
            <ac:cxnSpMk id="51" creationId="{1E668014-210B-4903-868C-4F53677E34BA}"/>
          </ac:cxnSpMkLst>
        </pc:cxnChg>
        <pc:cxnChg chg="add del mod">
          <ac:chgData name="James Ludlam" userId="81e56987-ca09-4fa1-84ca-5a9c37bacba7" providerId="ADAL" clId="{F2C14C33-39A6-4B9A-AD47-B547F91FFD71}" dt="2021-11-17T11:59:10.792" v="7509" actId="478"/>
          <ac:cxnSpMkLst>
            <pc:docMk/>
            <pc:sldMk cId="2331997535" sldId="323"/>
            <ac:cxnSpMk id="59" creationId="{629AA756-D95D-4080-833E-0633BDBDA228}"/>
          </ac:cxnSpMkLst>
        </pc:cxnChg>
        <pc:cxnChg chg="mod">
          <ac:chgData name="James Ludlam" userId="81e56987-ca09-4fa1-84ca-5a9c37bacba7" providerId="ADAL" clId="{F2C14C33-39A6-4B9A-AD47-B547F91FFD71}" dt="2021-11-17T11:44:38.874" v="7244" actId="478"/>
          <ac:cxnSpMkLst>
            <pc:docMk/>
            <pc:sldMk cId="2331997535" sldId="323"/>
            <ac:cxnSpMk id="75" creationId="{B09E6136-D754-425F-A111-5820F19E282E}"/>
          </ac:cxnSpMkLst>
        </pc:cxnChg>
        <pc:cxnChg chg="add del mod">
          <ac:chgData name="James Ludlam" userId="81e56987-ca09-4fa1-84ca-5a9c37bacba7" providerId="ADAL" clId="{F2C14C33-39A6-4B9A-AD47-B547F91FFD71}" dt="2021-11-17T11:55:18.300" v="7462" actId="478"/>
          <ac:cxnSpMkLst>
            <pc:docMk/>
            <pc:sldMk cId="2331997535" sldId="323"/>
            <ac:cxnSpMk id="85" creationId="{3E4FAF4C-3A0A-456A-B142-3B9836901F50}"/>
          </ac:cxnSpMkLst>
        </pc:cxnChg>
        <pc:cxnChg chg="add del mod">
          <ac:chgData name="James Ludlam" userId="81e56987-ca09-4fa1-84ca-5a9c37bacba7" providerId="ADAL" clId="{F2C14C33-39A6-4B9A-AD47-B547F91FFD71}" dt="2021-11-17T11:55:53.328" v="7468" actId="478"/>
          <ac:cxnSpMkLst>
            <pc:docMk/>
            <pc:sldMk cId="2331997535" sldId="323"/>
            <ac:cxnSpMk id="87" creationId="{EDF55E5E-BF71-47A3-8DB6-8F760D9D88B1}"/>
          </ac:cxnSpMkLst>
        </pc:cxnChg>
        <pc:cxnChg chg="add del mod">
          <ac:chgData name="James Ludlam" userId="81e56987-ca09-4fa1-84ca-5a9c37bacba7" providerId="ADAL" clId="{F2C14C33-39A6-4B9A-AD47-B547F91FFD71}" dt="2021-11-17T12:02:18.889" v="7536" actId="478"/>
          <ac:cxnSpMkLst>
            <pc:docMk/>
            <pc:sldMk cId="2331997535" sldId="323"/>
            <ac:cxnSpMk id="91" creationId="{F2179123-DA6A-4D68-B933-B6A4C63A7EBF}"/>
          </ac:cxnSpMkLst>
        </pc:cxnChg>
        <pc:cxnChg chg="add del mod">
          <ac:chgData name="James Ludlam" userId="81e56987-ca09-4fa1-84ca-5a9c37bacba7" providerId="ADAL" clId="{F2C14C33-39A6-4B9A-AD47-B547F91FFD71}" dt="2021-11-17T12:04:06.321" v="7562" actId="478"/>
          <ac:cxnSpMkLst>
            <pc:docMk/>
            <pc:sldMk cId="2331997535" sldId="323"/>
            <ac:cxnSpMk id="101" creationId="{7D366994-DC8B-4A1E-A780-D8CDC125A487}"/>
          </ac:cxnSpMkLst>
        </pc:cxnChg>
        <pc:cxnChg chg="add del mod">
          <ac:chgData name="James Ludlam" userId="81e56987-ca09-4fa1-84ca-5a9c37bacba7" providerId="ADAL" clId="{F2C14C33-39A6-4B9A-AD47-B547F91FFD71}" dt="2021-11-17T12:04:05.719" v="7561" actId="478"/>
          <ac:cxnSpMkLst>
            <pc:docMk/>
            <pc:sldMk cId="2331997535" sldId="323"/>
            <ac:cxnSpMk id="105" creationId="{AEB35D45-5D06-4566-B1DC-06FC164D0063}"/>
          </ac:cxnSpMkLst>
        </pc:cxnChg>
        <pc:cxnChg chg="add del mod">
          <ac:chgData name="James Ludlam" userId="81e56987-ca09-4fa1-84ca-5a9c37bacba7" providerId="ADAL" clId="{F2C14C33-39A6-4B9A-AD47-B547F91FFD71}" dt="2021-11-17T12:04:04.772" v="7560" actId="478"/>
          <ac:cxnSpMkLst>
            <pc:docMk/>
            <pc:sldMk cId="2331997535" sldId="323"/>
            <ac:cxnSpMk id="109" creationId="{1958F057-96F3-4543-BD0B-0B9BCE855FA5}"/>
          </ac:cxnSpMkLst>
        </pc:cxnChg>
        <pc:cxnChg chg="add del mod">
          <ac:chgData name="James Ludlam" userId="81e56987-ca09-4fa1-84ca-5a9c37bacba7" providerId="ADAL" clId="{F2C14C33-39A6-4B9A-AD47-B547F91FFD71}" dt="2021-11-17T12:04:08.706" v="7565" actId="478"/>
          <ac:cxnSpMkLst>
            <pc:docMk/>
            <pc:sldMk cId="2331997535" sldId="323"/>
            <ac:cxnSpMk id="113" creationId="{BBECDDDA-B610-4DF9-AFEE-0FD4CDACC324}"/>
          </ac:cxnSpMkLst>
        </pc:cxnChg>
        <pc:cxnChg chg="add del mod">
          <ac:chgData name="James Ludlam" userId="81e56987-ca09-4fa1-84ca-5a9c37bacba7" providerId="ADAL" clId="{F2C14C33-39A6-4B9A-AD47-B547F91FFD71}" dt="2021-11-17T12:04:08.180" v="7564" actId="478"/>
          <ac:cxnSpMkLst>
            <pc:docMk/>
            <pc:sldMk cId="2331997535" sldId="323"/>
            <ac:cxnSpMk id="116" creationId="{5404E821-BD31-4D3E-84D7-0334D9325771}"/>
          </ac:cxnSpMkLst>
        </pc:cxnChg>
        <pc:cxnChg chg="add del mod">
          <ac:chgData name="James Ludlam" userId="81e56987-ca09-4fa1-84ca-5a9c37bacba7" providerId="ADAL" clId="{F2C14C33-39A6-4B9A-AD47-B547F91FFD71}" dt="2021-11-17T12:04:07.357" v="7563" actId="478"/>
          <ac:cxnSpMkLst>
            <pc:docMk/>
            <pc:sldMk cId="2331997535" sldId="323"/>
            <ac:cxnSpMk id="120" creationId="{C6D7E259-BE5A-44A9-A3DE-F3004A0CFB89}"/>
          </ac:cxnSpMkLst>
        </pc:cxnChg>
        <pc:cxnChg chg="add del mod">
          <ac:chgData name="James Ludlam" userId="81e56987-ca09-4fa1-84ca-5a9c37bacba7" providerId="ADAL" clId="{F2C14C33-39A6-4B9A-AD47-B547F91FFD71}" dt="2021-11-17T12:07:17.269" v="7600" actId="478"/>
          <ac:cxnSpMkLst>
            <pc:docMk/>
            <pc:sldMk cId="2331997535" sldId="323"/>
            <ac:cxnSpMk id="134" creationId="{F712F139-A416-441A-96E5-7240558CB474}"/>
          </ac:cxnSpMkLst>
        </pc:cxnChg>
        <pc:cxnChg chg="add del mod">
          <ac:chgData name="James Ludlam" userId="81e56987-ca09-4fa1-84ca-5a9c37bacba7" providerId="ADAL" clId="{F2C14C33-39A6-4B9A-AD47-B547F91FFD71}" dt="2021-11-17T12:11:11.325" v="7630" actId="478"/>
          <ac:cxnSpMkLst>
            <pc:docMk/>
            <pc:sldMk cId="2331997535" sldId="323"/>
            <ac:cxnSpMk id="136" creationId="{2230A1B2-7903-4212-B739-5A563882F098}"/>
          </ac:cxnSpMkLst>
        </pc:cxnChg>
        <pc:cxnChg chg="add del mod">
          <ac:chgData name="James Ludlam" userId="81e56987-ca09-4fa1-84ca-5a9c37bacba7" providerId="ADAL" clId="{F2C14C33-39A6-4B9A-AD47-B547F91FFD71}" dt="2021-11-17T12:11:11.325" v="7630" actId="478"/>
          <ac:cxnSpMkLst>
            <pc:docMk/>
            <pc:sldMk cId="2331997535" sldId="323"/>
            <ac:cxnSpMk id="141" creationId="{D1CA9789-4476-43BF-9C3D-946B2384BB0C}"/>
          </ac:cxnSpMkLst>
        </pc:cxnChg>
        <pc:cxnChg chg="add del mod">
          <ac:chgData name="James Ludlam" userId="81e56987-ca09-4fa1-84ca-5a9c37bacba7" providerId="ADAL" clId="{F2C14C33-39A6-4B9A-AD47-B547F91FFD71}" dt="2021-11-17T12:11:11.325" v="7630" actId="478"/>
          <ac:cxnSpMkLst>
            <pc:docMk/>
            <pc:sldMk cId="2331997535" sldId="323"/>
            <ac:cxnSpMk id="144" creationId="{8ADB9D44-BFDD-45D5-8DAE-A97F72D2C442}"/>
          </ac:cxnSpMkLst>
        </pc:cxnChg>
        <pc:cxnChg chg="add del mod">
          <ac:chgData name="James Ludlam" userId="81e56987-ca09-4fa1-84ca-5a9c37bacba7" providerId="ADAL" clId="{F2C14C33-39A6-4B9A-AD47-B547F91FFD71}" dt="2021-11-17T12:11:11.325" v="7630" actId="478"/>
          <ac:cxnSpMkLst>
            <pc:docMk/>
            <pc:sldMk cId="2331997535" sldId="323"/>
            <ac:cxnSpMk id="145" creationId="{E9924A75-7FAD-45ED-95D5-DBC03E14476C}"/>
          </ac:cxnSpMkLst>
        </pc:cxnChg>
        <pc:cxnChg chg="add del mod">
          <ac:chgData name="James Ludlam" userId="81e56987-ca09-4fa1-84ca-5a9c37bacba7" providerId="ADAL" clId="{F2C14C33-39A6-4B9A-AD47-B547F91FFD71}" dt="2021-11-17T12:11:11.325" v="7630" actId="478"/>
          <ac:cxnSpMkLst>
            <pc:docMk/>
            <pc:sldMk cId="2331997535" sldId="323"/>
            <ac:cxnSpMk id="149" creationId="{990BB527-FA35-4F4C-B9F9-FECF21DF8043}"/>
          </ac:cxnSpMkLst>
        </pc:cxnChg>
        <pc:cxnChg chg="add del mod">
          <ac:chgData name="James Ludlam" userId="81e56987-ca09-4fa1-84ca-5a9c37bacba7" providerId="ADAL" clId="{F2C14C33-39A6-4B9A-AD47-B547F91FFD71}" dt="2021-11-17T12:07:50.473" v="7607" actId="478"/>
          <ac:cxnSpMkLst>
            <pc:docMk/>
            <pc:sldMk cId="2331997535" sldId="323"/>
            <ac:cxnSpMk id="160" creationId="{F99D4B87-0F98-4026-A84D-8131F960D4E4}"/>
          </ac:cxnSpMkLst>
        </pc:cxnChg>
        <pc:cxnChg chg="add mod">
          <ac:chgData name="James Ludlam" userId="81e56987-ca09-4fa1-84ca-5a9c37bacba7" providerId="ADAL" clId="{F2C14C33-39A6-4B9A-AD47-B547F91FFD71}" dt="2021-11-17T12:09:09.947" v="7614" actId="164"/>
          <ac:cxnSpMkLst>
            <pc:docMk/>
            <pc:sldMk cId="2331997535" sldId="323"/>
            <ac:cxnSpMk id="166" creationId="{98B163C8-2657-4057-911B-DDED7DFF0DCD}"/>
          </ac:cxnSpMkLst>
        </pc:cxnChg>
        <pc:cxnChg chg="add mod">
          <ac:chgData name="James Ludlam" userId="81e56987-ca09-4fa1-84ca-5a9c37bacba7" providerId="ADAL" clId="{F2C14C33-39A6-4B9A-AD47-B547F91FFD71}" dt="2021-11-17T12:09:09.947" v="7614" actId="164"/>
          <ac:cxnSpMkLst>
            <pc:docMk/>
            <pc:sldMk cId="2331997535" sldId="323"/>
            <ac:cxnSpMk id="168" creationId="{2C6EA86C-7F9E-43D5-A27F-770A3AD01C5B}"/>
          </ac:cxnSpMkLst>
        </pc:cxnChg>
        <pc:cxnChg chg="mod">
          <ac:chgData name="James Ludlam" userId="81e56987-ca09-4fa1-84ca-5a9c37bacba7" providerId="ADAL" clId="{F2C14C33-39A6-4B9A-AD47-B547F91FFD71}" dt="2021-11-17T12:09:12.168" v="7615"/>
          <ac:cxnSpMkLst>
            <pc:docMk/>
            <pc:sldMk cId="2331997535" sldId="323"/>
            <ac:cxnSpMk id="171" creationId="{545FC2FB-F13C-4A48-8759-593351EAB2EB}"/>
          </ac:cxnSpMkLst>
        </pc:cxnChg>
        <pc:cxnChg chg="mod">
          <ac:chgData name="James Ludlam" userId="81e56987-ca09-4fa1-84ca-5a9c37bacba7" providerId="ADAL" clId="{F2C14C33-39A6-4B9A-AD47-B547F91FFD71}" dt="2021-11-17T12:09:12.168" v="7615"/>
          <ac:cxnSpMkLst>
            <pc:docMk/>
            <pc:sldMk cId="2331997535" sldId="323"/>
            <ac:cxnSpMk id="172" creationId="{F3B26E9E-3FC7-41F2-BA3D-2E503D2D982F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75" creationId="{E7A94531-6364-4C2E-B22F-5B728E046E23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76" creationId="{2CCAC572-052F-4742-BF6C-1210E144EFF3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77" creationId="{6EFB08EA-290C-44A7-9D93-950743A10767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78" creationId="{199D9E82-483A-45DC-9D2B-5758163948A3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79" creationId="{96668C5B-2A79-4F15-8FAF-2FFCAE88203D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0" creationId="{A5447037-8C8C-4A19-BD5E-D9EE588E1C50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1" creationId="{0DE59270-34EA-41FA-B5E6-6D05347993BD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2" creationId="{A61935BF-B46D-4F91-A6F6-D327DC185203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3" creationId="{20C622AB-7C8B-43EE-BB0C-29C2CF508629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4" creationId="{4519F195-A31D-428F-888C-D63DDD3EE8C6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5" creationId="{62CA8A69-ADB9-478E-B92F-7FFB5EE0E291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6" creationId="{E7E73612-22AC-4DF7-847A-AEB45FDC4D3C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87" creationId="{F0D10FA9-838E-43DB-8585-964B081BDD8A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0" creationId="{FED284D5-0067-4565-AD0E-7A8F6CFEEC16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1" creationId="{E5C3CDF2-CBA4-4D76-B680-2CC0842A9C7F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2" creationId="{D851B942-9BFB-4DCB-B1AB-BC0367FB31DD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3" creationId="{3B50C98D-38C1-4BC2-BC54-4CA1BB31992B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4" creationId="{E4386AEB-D310-475B-8E50-1AE85211EF08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5" creationId="{DB955445-6CED-41EE-928D-BCE00C008AC6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6" creationId="{BFC62B48-62D3-4279-A633-B317A587598A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7" creationId="{BDDC9FEF-F269-4473-998C-C181F5D69AAF}"/>
          </ac:cxnSpMkLst>
        </pc:cxnChg>
        <pc:cxnChg chg="mod">
          <ac:chgData name="James Ludlam" userId="81e56987-ca09-4fa1-84ca-5a9c37bacba7" providerId="ADAL" clId="{F2C14C33-39A6-4B9A-AD47-B547F91FFD71}" dt="2021-11-17T12:11:31.819" v="7634"/>
          <ac:cxnSpMkLst>
            <pc:docMk/>
            <pc:sldMk cId="2331997535" sldId="323"/>
            <ac:cxnSpMk id="198" creationId="{4E28A88B-CB46-48D9-B155-641F517F1A3A}"/>
          </ac:cxnSpMkLst>
        </pc:cxnChg>
      </pc:sldChg>
      <pc:sldChg chg="addSp delSp modSp add del mod ord setBg delDesignElem">
        <pc:chgData name="James Ludlam" userId="81e56987-ca09-4fa1-84ca-5a9c37bacba7" providerId="ADAL" clId="{F2C14C33-39A6-4B9A-AD47-B547F91FFD71}" dt="2021-11-11T09:39:42.038" v="6558" actId="20577"/>
        <pc:sldMkLst>
          <pc:docMk/>
          <pc:sldMk cId="2533599626" sldId="324"/>
        </pc:sldMkLst>
        <pc:spChg chg="mod">
          <ac:chgData name="James Ludlam" userId="81e56987-ca09-4fa1-84ca-5a9c37bacba7" providerId="ADAL" clId="{F2C14C33-39A6-4B9A-AD47-B547F91FFD71}" dt="2021-11-11T09:39:42.038" v="6558" actId="20577"/>
          <ac:spMkLst>
            <pc:docMk/>
            <pc:sldMk cId="2533599626" sldId="324"/>
            <ac:spMk id="3" creationId="{5C2A8893-14C9-4F0D-9DCE-48026A033252}"/>
          </ac:spMkLst>
        </pc:spChg>
        <pc:spChg chg="add del">
          <ac:chgData name="James Ludlam" userId="81e56987-ca09-4fa1-84ca-5a9c37bacba7" providerId="ADAL" clId="{F2C14C33-39A6-4B9A-AD47-B547F91FFD71}" dt="2021-11-01T16:09:25.177" v="892"/>
          <ac:spMkLst>
            <pc:docMk/>
            <pc:sldMk cId="2533599626" sldId="324"/>
            <ac:spMk id="19" creationId="{DAF1966E-FD40-4A4A-B61B-C4DF7FA05F06}"/>
          </ac:spMkLst>
        </pc:spChg>
        <pc:spChg chg="add del">
          <ac:chgData name="James Ludlam" userId="81e56987-ca09-4fa1-84ca-5a9c37bacba7" providerId="ADAL" clId="{F2C14C33-39A6-4B9A-AD47-B547F91FFD71}" dt="2021-11-01T16:09:25.177" v="892"/>
          <ac:spMkLst>
            <pc:docMk/>
            <pc:sldMk cId="2533599626" sldId="324"/>
            <ac:spMk id="21" creationId="{047BFA19-D45E-416B-A404-7AF2F3F27017}"/>
          </ac:spMkLst>
        </pc:spChg>
        <pc:spChg chg="add del">
          <ac:chgData name="James Ludlam" userId="81e56987-ca09-4fa1-84ca-5a9c37bacba7" providerId="ADAL" clId="{F2C14C33-39A6-4B9A-AD47-B547F91FFD71}" dt="2021-11-01T16:09:25.177" v="892"/>
          <ac:spMkLst>
            <pc:docMk/>
            <pc:sldMk cId="2533599626" sldId="324"/>
            <ac:spMk id="23" creationId="{8E0105E7-23DB-4CF2-8258-FF47C7620F6E}"/>
          </ac:spMkLst>
        </pc:spChg>
        <pc:spChg chg="add del">
          <ac:chgData name="James Ludlam" userId="81e56987-ca09-4fa1-84ca-5a9c37bacba7" providerId="ADAL" clId="{F2C14C33-39A6-4B9A-AD47-B547F91FFD71}" dt="2021-11-01T16:09:25.177" v="892"/>
          <ac:spMkLst>
            <pc:docMk/>
            <pc:sldMk cId="2533599626" sldId="324"/>
            <ac:spMk id="25" creationId="{074B4F7D-14B2-478B-8BF5-01E4E0C5D263}"/>
          </ac:spMkLst>
        </pc:spChg>
      </pc:sldChg>
      <pc:sldChg chg="addSp delSp modSp add del mod ord setBg delAnim modAnim delDesignElem">
        <pc:chgData name="James Ludlam" userId="81e56987-ca09-4fa1-84ca-5a9c37bacba7" providerId="ADAL" clId="{F2C14C33-39A6-4B9A-AD47-B547F91FFD71}" dt="2021-11-23T17:32:23.084" v="11129" actId="166"/>
        <pc:sldMkLst>
          <pc:docMk/>
          <pc:sldMk cId="1011489231" sldId="325"/>
        </pc:sldMkLst>
        <pc:spChg chg="add mod ord topLvl">
          <ac:chgData name="James Ludlam" userId="81e56987-ca09-4fa1-84ca-5a9c37bacba7" providerId="ADAL" clId="{F2C14C33-39A6-4B9A-AD47-B547F91FFD71}" dt="2021-11-23T17:30:20.320" v="11117" actId="1076"/>
          <ac:spMkLst>
            <pc:docMk/>
            <pc:sldMk cId="1011489231" sldId="325"/>
            <ac:spMk id="5" creationId="{A54D29B8-F3FD-4C11-9A41-C2C60AB595AE}"/>
          </ac:spMkLst>
        </pc:spChg>
        <pc:spChg chg="add mod ord topLvl">
          <ac:chgData name="James Ludlam" userId="81e56987-ca09-4fa1-84ca-5a9c37bacba7" providerId="ADAL" clId="{F2C14C33-39A6-4B9A-AD47-B547F91FFD71}" dt="2021-11-23T17:32:23.084" v="11129" actId="166"/>
          <ac:spMkLst>
            <pc:docMk/>
            <pc:sldMk cId="1011489231" sldId="325"/>
            <ac:spMk id="6" creationId="{3498D06B-D1F8-4F17-9400-8D8AE84FF8D8}"/>
          </ac:spMkLst>
        </pc:spChg>
        <pc:spChg chg="add mod ord topLvl">
          <ac:chgData name="James Ludlam" userId="81e56987-ca09-4fa1-84ca-5a9c37bacba7" providerId="ADAL" clId="{F2C14C33-39A6-4B9A-AD47-B547F91FFD71}" dt="2021-11-23T17:30:29.725" v="11118" actId="1076"/>
          <ac:spMkLst>
            <pc:docMk/>
            <pc:sldMk cId="1011489231" sldId="325"/>
            <ac:spMk id="11" creationId="{BBD77797-A6D9-4435-BF08-9987BE3B351A}"/>
          </ac:spMkLst>
        </pc:spChg>
        <pc:spChg chg="add del">
          <ac:chgData name="James Ludlam" userId="81e56987-ca09-4fa1-84ca-5a9c37bacba7" providerId="ADAL" clId="{F2C14C33-39A6-4B9A-AD47-B547F91FFD71}" dt="2021-11-01T16:09:53.879" v="900"/>
          <ac:spMkLst>
            <pc:docMk/>
            <pc:sldMk cId="1011489231" sldId="325"/>
            <ac:spMk id="19" creationId="{DAF1966E-FD40-4A4A-B61B-C4DF7FA05F06}"/>
          </ac:spMkLst>
        </pc:spChg>
        <pc:spChg chg="add del">
          <ac:chgData name="James Ludlam" userId="81e56987-ca09-4fa1-84ca-5a9c37bacba7" providerId="ADAL" clId="{F2C14C33-39A6-4B9A-AD47-B547F91FFD71}" dt="2021-11-01T16:09:53.879" v="900"/>
          <ac:spMkLst>
            <pc:docMk/>
            <pc:sldMk cId="1011489231" sldId="325"/>
            <ac:spMk id="21" creationId="{047BFA19-D45E-416B-A404-7AF2F3F27017}"/>
          </ac:spMkLst>
        </pc:spChg>
        <pc:spChg chg="add del">
          <ac:chgData name="James Ludlam" userId="81e56987-ca09-4fa1-84ca-5a9c37bacba7" providerId="ADAL" clId="{F2C14C33-39A6-4B9A-AD47-B547F91FFD71}" dt="2021-11-01T16:09:53.879" v="900"/>
          <ac:spMkLst>
            <pc:docMk/>
            <pc:sldMk cId="1011489231" sldId="325"/>
            <ac:spMk id="23" creationId="{8E0105E7-23DB-4CF2-8258-FF47C7620F6E}"/>
          </ac:spMkLst>
        </pc:spChg>
        <pc:spChg chg="add del">
          <ac:chgData name="James Ludlam" userId="81e56987-ca09-4fa1-84ca-5a9c37bacba7" providerId="ADAL" clId="{F2C14C33-39A6-4B9A-AD47-B547F91FFD71}" dt="2021-11-01T16:09:53.879" v="900"/>
          <ac:spMkLst>
            <pc:docMk/>
            <pc:sldMk cId="1011489231" sldId="325"/>
            <ac:spMk id="25" creationId="{074B4F7D-14B2-478B-8BF5-01E4E0C5D263}"/>
          </ac:spMkLst>
        </pc:spChg>
        <pc:grpChg chg="del">
          <ac:chgData name="James Ludlam" userId="81e56987-ca09-4fa1-84ca-5a9c37bacba7" providerId="ADAL" clId="{F2C14C33-39A6-4B9A-AD47-B547F91FFD71}" dt="2021-11-01T16:41:31.606" v="1712" actId="478"/>
          <ac:grpSpMkLst>
            <pc:docMk/>
            <pc:sldMk cId="1011489231" sldId="325"/>
            <ac:grpSpMk id="4" creationId="{5372CE2C-F4CD-4A5F-93E8-D11D433029E4}"/>
          </ac:grpSpMkLst>
        </pc:grpChg>
        <pc:grpChg chg="add del mod">
          <ac:chgData name="James Ludlam" userId="81e56987-ca09-4fa1-84ca-5a9c37bacba7" providerId="ADAL" clId="{F2C14C33-39A6-4B9A-AD47-B547F91FFD71}" dt="2021-11-23T17:22:28.359" v="11051" actId="165"/>
          <ac:grpSpMkLst>
            <pc:docMk/>
            <pc:sldMk cId="1011489231" sldId="325"/>
            <ac:grpSpMk id="4" creationId="{C665ACC1-C2BA-4077-97AA-F135B500C67E}"/>
          </ac:grpSpMkLst>
        </pc:grpChg>
        <pc:picChg chg="add del mod ord">
          <ac:chgData name="James Ludlam" userId="81e56987-ca09-4fa1-84ca-5a9c37bacba7" providerId="ADAL" clId="{F2C14C33-39A6-4B9A-AD47-B547F91FFD71}" dt="2021-11-23T17:28:32.640" v="11089" actId="478"/>
          <ac:picMkLst>
            <pc:docMk/>
            <pc:sldMk cId="1011489231" sldId="325"/>
            <ac:picMk id="3" creationId="{18CEE748-A141-429B-B598-87455FEC83D2}"/>
          </ac:picMkLst>
        </pc:picChg>
        <pc:picChg chg="add mod ord">
          <ac:chgData name="James Ludlam" userId="81e56987-ca09-4fa1-84ca-5a9c37bacba7" providerId="ADAL" clId="{F2C14C33-39A6-4B9A-AD47-B547F91FFD71}" dt="2021-11-23T17:29:54.421" v="11113" actId="1076"/>
          <ac:picMkLst>
            <pc:docMk/>
            <pc:sldMk cId="1011489231" sldId="325"/>
            <ac:picMk id="7" creationId="{5BB75535-A933-4337-B1D2-999EA621E466}"/>
          </ac:picMkLst>
        </pc:picChg>
      </pc:sldChg>
      <pc:sldChg chg="delSp modSp add del mod ord delAnim">
        <pc:chgData name="James Ludlam" userId="81e56987-ca09-4fa1-84ca-5a9c37bacba7" providerId="ADAL" clId="{F2C14C33-39A6-4B9A-AD47-B547F91FFD71}" dt="2021-11-19T16:40:01.387" v="9877" actId="2696"/>
        <pc:sldMkLst>
          <pc:docMk/>
          <pc:sldMk cId="1975660020" sldId="326"/>
        </pc:sldMkLst>
        <pc:spChg chg="mod">
          <ac:chgData name="James Ludlam" userId="81e56987-ca09-4fa1-84ca-5a9c37bacba7" providerId="ADAL" clId="{F2C14C33-39A6-4B9A-AD47-B547F91FFD71}" dt="2021-11-02T09:49:31.641" v="1966" actId="20577"/>
          <ac:spMkLst>
            <pc:docMk/>
            <pc:sldMk cId="1975660020" sldId="326"/>
            <ac:spMk id="2" creationId="{DAA2305B-584F-48DB-A9E3-1488229CE895}"/>
          </ac:spMkLst>
        </pc:spChg>
        <pc:spChg chg="del">
          <ac:chgData name="James Ludlam" userId="81e56987-ca09-4fa1-84ca-5a9c37bacba7" providerId="ADAL" clId="{F2C14C33-39A6-4B9A-AD47-B547F91FFD71}" dt="2021-11-02T09:50:22.662" v="2406" actId="478"/>
          <ac:spMkLst>
            <pc:docMk/>
            <pc:sldMk cId="1975660020" sldId="326"/>
            <ac:spMk id="5" creationId="{A54D29B8-F3FD-4C11-9A41-C2C60AB595AE}"/>
          </ac:spMkLst>
        </pc:spChg>
        <pc:spChg chg="mod">
          <ac:chgData name="James Ludlam" userId="81e56987-ca09-4fa1-84ca-5a9c37bacba7" providerId="ADAL" clId="{F2C14C33-39A6-4B9A-AD47-B547F91FFD71}" dt="2021-11-12T12:00:53.943" v="7055" actId="20577"/>
          <ac:spMkLst>
            <pc:docMk/>
            <pc:sldMk cId="1975660020" sldId="326"/>
            <ac:spMk id="6" creationId="{3498D06B-D1F8-4F17-9400-8D8AE84FF8D8}"/>
          </ac:spMkLst>
        </pc:spChg>
        <pc:spChg chg="del mod">
          <ac:chgData name="James Ludlam" userId="81e56987-ca09-4fa1-84ca-5a9c37bacba7" providerId="ADAL" clId="{F2C14C33-39A6-4B9A-AD47-B547F91FFD71}" dt="2021-11-02T09:50:24.935" v="2408" actId="478"/>
          <ac:spMkLst>
            <pc:docMk/>
            <pc:sldMk cId="1975660020" sldId="326"/>
            <ac:spMk id="11" creationId="{BBD77797-A6D9-4435-BF08-9987BE3B351A}"/>
          </ac:spMkLst>
        </pc:spChg>
      </pc:sldChg>
      <pc:sldChg chg="addSp delSp modSp add mod addAnim delAnim modAnim">
        <pc:chgData name="James Ludlam" userId="81e56987-ca09-4fa1-84ca-5a9c37bacba7" providerId="ADAL" clId="{F2C14C33-39A6-4B9A-AD47-B547F91FFD71}" dt="2021-11-19T13:52:32.936" v="9778"/>
        <pc:sldMkLst>
          <pc:docMk/>
          <pc:sldMk cId="549766758" sldId="327"/>
        </pc:sldMkLst>
        <pc:spChg chg="add del mod">
          <ac:chgData name="James Ludlam" userId="81e56987-ca09-4fa1-84ca-5a9c37bacba7" providerId="ADAL" clId="{F2C14C33-39A6-4B9A-AD47-B547F91FFD71}" dt="2021-11-02T10:57:14.563" v="3621" actId="1035"/>
          <ac:spMkLst>
            <pc:docMk/>
            <pc:sldMk cId="549766758" sldId="327"/>
            <ac:spMk id="2" creationId="{DAA2305B-584F-48DB-A9E3-1488229CE895}"/>
          </ac:spMkLst>
        </pc:spChg>
        <pc:spChg chg="add mod topLvl">
          <ac:chgData name="James Ludlam" userId="81e56987-ca09-4fa1-84ca-5a9c37bacba7" providerId="ADAL" clId="{F2C14C33-39A6-4B9A-AD47-B547F91FFD71}" dt="2021-11-19T13:51:52.716" v="9772" actId="165"/>
          <ac:spMkLst>
            <pc:docMk/>
            <pc:sldMk cId="549766758" sldId="327"/>
            <ac:spMk id="5" creationId="{972C8323-CA9D-4A29-A303-FD36F7991568}"/>
          </ac:spMkLst>
        </pc:spChg>
        <pc:spChg chg="del">
          <ac:chgData name="James Ludlam" userId="81e56987-ca09-4fa1-84ca-5a9c37bacba7" providerId="ADAL" clId="{F2C14C33-39A6-4B9A-AD47-B547F91FFD71}" dt="2021-11-02T10:15:37.340" v="2515" actId="478"/>
          <ac:spMkLst>
            <pc:docMk/>
            <pc:sldMk cId="549766758" sldId="327"/>
            <ac:spMk id="6" creationId="{3498D06B-D1F8-4F17-9400-8D8AE84FF8D8}"/>
          </ac:spMkLst>
        </pc:spChg>
        <pc:spChg chg="add del mod">
          <ac:chgData name="James Ludlam" userId="81e56987-ca09-4fa1-84ca-5a9c37bacba7" providerId="ADAL" clId="{F2C14C33-39A6-4B9A-AD47-B547F91FFD71}" dt="2021-11-02T10:57:13.949" v="3620" actId="21"/>
          <ac:spMkLst>
            <pc:docMk/>
            <pc:sldMk cId="549766758" sldId="327"/>
            <ac:spMk id="8" creationId="{34D40A14-857A-4412-9B2B-BA8BC8A17ADC}"/>
          </ac:spMkLst>
        </pc:spChg>
        <pc:spChg chg="add mod ord topLvl">
          <ac:chgData name="James Ludlam" userId="81e56987-ca09-4fa1-84ca-5a9c37bacba7" providerId="ADAL" clId="{F2C14C33-39A6-4B9A-AD47-B547F91FFD71}" dt="2021-11-19T13:51:57.406" v="9773" actId="165"/>
          <ac:spMkLst>
            <pc:docMk/>
            <pc:sldMk cId="549766758" sldId="327"/>
            <ac:spMk id="11" creationId="{2400C4A1-F256-4CB8-BEA5-1CF1E43AAFB5}"/>
          </ac:spMkLst>
        </pc:spChg>
        <pc:spChg chg="mod">
          <ac:chgData name="James Ludlam" userId="81e56987-ca09-4fa1-84ca-5a9c37bacba7" providerId="ADAL" clId="{F2C14C33-39A6-4B9A-AD47-B547F91FFD71}" dt="2021-11-02T10:21:46.965" v="2556"/>
          <ac:spMkLst>
            <pc:docMk/>
            <pc:sldMk cId="549766758" sldId="327"/>
            <ac:spMk id="15" creationId="{C3509CC9-C897-47E6-A190-50835DA383FC}"/>
          </ac:spMkLst>
        </pc:spChg>
        <pc:grpChg chg="add del mod ord">
          <ac:chgData name="James Ludlam" userId="81e56987-ca09-4fa1-84ca-5a9c37bacba7" providerId="ADAL" clId="{F2C14C33-39A6-4B9A-AD47-B547F91FFD71}" dt="2021-11-19T13:51:52.716" v="9772" actId="165"/>
          <ac:grpSpMkLst>
            <pc:docMk/>
            <pc:sldMk cId="549766758" sldId="327"/>
            <ac:grpSpMk id="10" creationId="{603EC060-392A-4859-A78E-05581B6AAFA2}"/>
          </ac:grpSpMkLst>
        </pc:grpChg>
        <pc:grpChg chg="add del mod">
          <ac:chgData name="James Ludlam" userId="81e56987-ca09-4fa1-84ca-5a9c37bacba7" providerId="ADAL" clId="{F2C14C33-39A6-4B9A-AD47-B547F91FFD71}" dt="2021-11-19T12:54:30.919" v="9677" actId="14100"/>
          <ac:grpSpMkLst>
            <pc:docMk/>
            <pc:sldMk cId="549766758" sldId="327"/>
            <ac:grpSpMk id="12" creationId="{46C322D5-8411-493A-A8B6-B40D47A97EE7}"/>
          </ac:grpSpMkLst>
        </pc:grpChg>
        <pc:grpChg chg="add del mod ord">
          <ac:chgData name="James Ludlam" userId="81e56987-ca09-4fa1-84ca-5a9c37bacba7" providerId="ADAL" clId="{F2C14C33-39A6-4B9A-AD47-B547F91FFD71}" dt="2021-11-19T13:51:57.406" v="9773" actId="165"/>
          <ac:grpSpMkLst>
            <pc:docMk/>
            <pc:sldMk cId="549766758" sldId="327"/>
            <ac:grpSpMk id="16" creationId="{C9127373-2899-4176-8073-FA573C8F5B99}"/>
          </ac:grpSpMkLst>
        </pc:grpChg>
        <pc:picChg chg="add mod ord topLvl">
          <ac:chgData name="James Ludlam" userId="81e56987-ca09-4fa1-84ca-5a9c37bacba7" providerId="ADAL" clId="{F2C14C33-39A6-4B9A-AD47-B547F91FFD71}" dt="2021-11-19T13:51:52.716" v="9772" actId="165"/>
          <ac:picMkLst>
            <pc:docMk/>
            <pc:sldMk cId="549766758" sldId="327"/>
            <ac:picMk id="3" creationId="{5A93E15B-828A-490A-B4C4-F48D1841A34D}"/>
          </ac:picMkLst>
        </pc:picChg>
        <pc:picChg chg="add mod ord topLvl">
          <ac:chgData name="James Ludlam" userId="81e56987-ca09-4fa1-84ca-5a9c37bacba7" providerId="ADAL" clId="{F2C14C33-39A6-4B9A-AD47-B547F91FFD71}" dt="2021-11-19T13:51:57.406" v="9773" actId="165"/>
          <ac:picMkLst>
            <pc:docMk/>
            <pc:sldMk cId="549766758" sldId="327"/>
            <ac:picMk id="4" creationId="{D1C50486-C023-4689-9481-B93091CF2192}"/>
          </ac:picMkLst>
        </pc:picChg>
        <pc:picChg chg="mod">
          <ac:chgData name="James Ludlam" userId="81e56987-ca09-4fa1-84ca-5a9c37bacba7" providerId="ADAL" clId="{F2C14C33-39A6-4B9A-AD47-B547F91FFD71}" dt="2021-11-02T10:21:46.965" v="2556"/>
          <ac:picMkLst>
            <pc:docMk/>
            <pc:sldMk cId="549766758" sldId="327"/>
            <ac:picMk id="13" creationId="{DF7CC44C-668F-4B44-9065-C110DB50BE16}"/>
          </ac:picMkLst>
        </pc:picChg>
        <pc:picChg chg="mod">
          <ac:chgData name="James Ludlam" userId="81e56987-ca09-4fa1-84ca-5a9c37bacba7" providerId="ADAL" clId="{F2C14C33-39A6-4B9A-AD47-B547F91FFD71}" dt="2021-11-02T10:21:46.965" v="2556"/>
          <ac:picMkLst>
            <pc:docMk/>
            <pc:sldMk cId="549766758" sldId="327"/>
            <ac:picMk id="14" creationId="{F60FA9CC-A585-457D-AE01-F3D761FA5F84}"/>
          </ac:picMkLst>
        </pc:picChg>
        <pc:picChg chg="add mod">
          <ac:chgData name="James Ludlam" userId="81e56987-ca09-4fa1-84ca-5a9c37bacba7" providerId="ADAL" clId="{F2C14C33-39A6-4B9A-AD47-B547F91FFD71}" dt="2021-11-19T12:57:27.597" v="9697" actId="1076"/>
          <ac:picMkLst>
            <pc:docMk/>
            <pc:sldMk cId="549766758" sldId="327"/>
            <ac:picMk id="18" creationId="{4B6986CE-76D7-4889-8058-3F9CB99D7B7B}"/>
          </ac:picMkLst>
        </pc:picChg>
        <pc:picChg chg="add mod ord">
          <ac:chgData name="James Ludlam" userId="81e56987-ca09-4fa1-84ca-5a9c37bacba7" providerId="ADAL" clId="{F2C14C33-39A6-4B9A-AD47-B547F91FFD71}" dt="2021-11-19T12:56:37.070" v="9696" actId="170"/>
          <ac:picMkLst>
            <pc:docMk/>
            <pc:sldMk cId="549766758" sldId="327"/>
            <ac:picMk id="22" creationId="{B5570729-49B1-4ECC-A8DC-5436086A56C4}"/>
          </ac:picMkLst>
        </pc:picChg>
      </pc:sldChg>
      <pc:sldChg chg="addSp delSp modSp add del mod ord">
        <pc:chgData name="James Ludlam" userId="81e56987-ca09-4fa1-84ca-5a9c37bacba7" providerId="ADAL" clId="{F2C14C33-39A6-4B9A-AD47-B547F91FFD71}" dt="2021-11-17T11:44:34.935" v="7243" actId="2696"/>
        <pc:sldMkLst>
          <pc:docMk/>
          <pc:sldMk cId="3815211346" sldId="328"/>
        </pc:sldMkLst>
        <pc:spChg chg="mod">
          <ac:chgData name="James Ludlam" userId="81e56987-ca09-4fa1-84ca-5a9c37bacba7" providerId="ADAL" clId="{F2C14C33-39A6-4B9A-AD47-B547F91FFD71}" dt="2021-11-17T11:39:52.530" v="7104" actId="20577"/>
          <ac:spMkLst>
            <pc:docMk/>
            <pc:sldMk cId="3815211346" sldId="328"/>
            <ac:spMk id="2" creationId="{D7216A90-5F95-4EB9-941E-B1FD79C73A4D}"/>
          </ac:spMkLst>
        </pc:spChg>
        <pc:spChg chg="mod">
          <ac:chgData name="James Ludlam" userId="81e56987-ca09-4fa1-84ca-5a9c37bacba7" providerId="ADAL" clId="{F2C14C33-39A6-4B9A-AD47-B547F91FFD71}" dt="2021-11-17T11:44:24.683" v="7242" actId="20577"/>
          <ac:spMkLst>
            <pc:docMk/>
            <pc:sldMk cId="3815211346" sldId="328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F2C14C33-39A6-4B9A-AD47-B547F91FFD71}" dt="2021-11-17T11:41:51.075" v="7194"/>
          <ac:spMkLst>
            <pc:docMk/>
            <pc:sldMk cId="3815211346" sldId="328"/>
            <ac:spMk id="4" creationId="{B93BBED1-15F9-49E8-BD0D-AE9368D73CDB}"/>
          </ac:spMkLst>
        </pc:spChg>
        <pc:spChg chg="add del mod">
          <ac:chgData name="James Ludlam" userId="81e56987-ca09-4fa1-84ca-5a9c37bacba7" providerId="ADAL" clId="{F2C14C33-39A6-4B9A-AD47-B547F91FFD71}" dt="2021-11-17T11:42:36.994" v="7203" actId="478"/>
          <ac:spMkLst>
            <pc:docMk/>
            <pc:sldMk cId="3815211346" sldId="328"/>
            <ac:spMk id="5" creationId="{800F383F-F58C-4F5D-9715-3F82EDDFA636}"/>
          </ac:spMkLst>
        </pc:spChg>
        <pc:spChg chg="add mod">
          <ac:chgData name="James Ludlam" userId="81e56987-ca09-4fa1-84ca-5a9c37bacba7" providerId="ADAL" clId="{F2C14C33-39A6-4B9A-AD47-B547F91FFD71}" dt="2021-11-17T11:43:28.916" v="7237" actId="1076"/>
          <ac:spMkLst>
            <pc:docMk/>
            <pc:sldMk cId="3815211346" sldId="328"/>
            <ac:spMk id="6" creationId="{78101643-AB72-408D-9377-FFFDEFC2BB94}"/>
          </ac:spMkLst>
        </pc:spChg>
      </pc:sldChg>
      <pc:sldChg chg="modSp add mod ord">
        <pc:chgData name="James Ludlam" userId="81e56987-ca09-4fa1-84ca-5a9c37bacba7" providerId="ADAL" clId="{F2C14C33-39A6-4B9A-AD47-B547F91FFD71}" dt="2021-11-24T10:18:49.311" v="11248" actId="20577"/>
        <pc:sldMkLst>
          <pc:docMk/>
          <pc:sldMk cId="2192119751" sldId="329"/>
        </pc:sldMkLst>
        <pc:spChg chg="mod">
          <ac:chgData name="James Ludlam" userId="81e56987-ca09-4fa1-84ca-5a9c37bacba7" providerId="ADAL" clId="{F2C14C33-39A6-4B9A-AD47-B547F91FFD71}" dt="2021-11-02T10:58:13.108" v="3671" actId="20577"/>
          <ac:spMkLst>
            <pc:docMk/>
            <pc:sldMk cId="2192119751" sldId="329"/>
            <ac:spMk id="2" creationId="{D7216A90-5F95-4EB9-941E-B1FD79C73A4D}"/>
          </ac:spMkLst>
        </pc:spChg>
        <pc:spChg chg="mod">
          <ac:chgData name="James Ludlam" userId="81e56987-ca09-4fa1-84ca-5a9c37bacba7" providerId="ADAL" clId="{F2C14C33-39A6-4B9A-AD47-B547F91FFD71}" dt="2021-11-24T10:18:49.311" v="11248" actId="20577"/>
          <ac:spMkLst>
            <pc:docMk/>
            <pc:sldMk cId="2192119751" sldId="329"/>
            <ac:spMk id="3" creationId="{5A8D1BB2-FF5E-40B1-9DE2-BED8E0D117D2}"/>
          </ac:spMkLst>
        </pc:spChg>
      </pc:sldChg>
      <pc:sldChg chg="addSp delSp modSp add del mod">
        <pc:chgData name="James Ludlam" userId="81e56987-ca09-4fa1-84ca-5a9c37bacba7" providerId="ADAL" clId="{F2C14C33-39A6-4B9A-AD47-B547F91FFD71}" dt="2021-11-24T10:19:09.843" v="11249" actId="2696"/>
        <pc:sldMkLst>
          <pc:docMk/>
          <pc:sldMk cId="226633507" sldId="330"/>
        </pc:sldMkLst>
        <pc:spChg chg="del">
          <ac:chgData name="James Ludlam" userId="81e56987-ca09-4fa1-84ca-5a9c37bacba7" providerId="ADAL" clId="{F2C14C33-39A6-4B9A-AD47-B547F91FFD71}" dt="2021-11-02T11:04:22.821" v="4270" actId="478"/>
          <ac:spMkLst>
            <pc:docMk/>
            <pc:sldMk cId="226633507" sldId="330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F2C14C33-39A6-4B9A-AD47-B547F91FFD71}" dt="2021-11-02T11:04:25.693" v="4271" actId="478"/>
          <ac:spMkLst>
            <pc:docMk/>
            <pc:sldMk cId="226633507" sldId="330"/>
            <ac:spMk id="5" creationId="{D3EA6F5D-ED6E-4550-B045-C46B39339E97}"/>
          </ac:spMkLst>
        </pc:spChg>
        <pc:spChg chg="add mod">
          <ac:chgData name="James Ludlam" userId="81e56987-ca09-4fa1-84ca-5a9c37bacba7" providerId="ADAL" clId="{F2C14C33-39A6-4B9A-AD47-B547F91FFD71}" dt="2021-11-02T11:14:21.455" v="5251" actId="14100"/>
          <ac:spMkLst>
            <pc:docMk/>
            <pc:sldMk cId="226633507" sldId="330"/>
            <ac:spMk id="18" creationId="{1D1F7F3D-3E9B-4E5C-8069-B3DC9B609982}"/>
          </ac:spMkLst>
        </pc:spChg>
        <pc:grpChg chg="add mod">
          <ac:chgData name="James Ludlam" userId="81e56987-ca09-4fa1-84ca-5a9c37bacba7" providerId="ADAL" clId="{F2C14C33-39A6-4B9A-AD47-B547F91FFD71}" dt="2021-11-02T11:13:50.670" v="5211" actId="1076"/>
          <ac:grpSpMkLst>
            <pc:docMk/>
            <pc:sldMk cId="226633507" sldId="330"/>
            <ac:grpSpMk id="17" creationId="{234CAF93-1FD9-4F69-B566-7B89F1B7B3DF}"/>
          </ac:grpSpMkLst>
        </pc:grpChg>
        <pc:picChg chg="add del mod modCrop">
          <ac:chgData name="James Ludlam" userId="81e56987-ca09-4fa1-84ca-5a9c37bacba7" providerId="ADAL" clId="{F2C14C33-39A6-4B9A-AD47-B547F91FFD71}" dt="2021-11-02T11:07:25.594" v="4291"/>
          <ac:picMkLst>
            <pc:docMk/>
            <pc:sldMk cId="226633507" sldId="330"/>
            <ac:picMk id="7" creationId="{07755BC0-85BC-4505-9827-0E4F5BE3E8F9}"/>
          </ac:picMkLst>
        </pc:picChg>
        <pc:picChg chg="add del mod">
          <ac:chgData name="James Ludlam" userId="81e56987-ca09-4fa1-84ca-5a9c37bacba7" providerId="ADAL" clId="{F2C14C33-39A6-4B9A-AD47-B547F91FFD71}" dt="2021-11-02T11:07:48.247" v="4298"/>
          <ac:picMkLst>
            <pc:docMk/>
            <pc:sldMk cId="226633507" sldId="330"/>
            <ac:picMk id="11" creationId="{BD5F2A63-8D42-4E4A-A343-47D2486B2D8B}"/>
          </ac:picMkLst>
        </pc:picChg>
        <pc:picChg chg="add del mod modCrop">
          <ac:chgData name="James Ludlam" userId="81e56987-ca09-4fa1-84ca-5a9c37bacba7" providerId="ADAL" clId="{F2C14C33-39A6-4B9A-AD47-B547F91FFD71}" dt="2021-11-02T11:07:24.800" v="4289"/>
          <ac:picMkLst>
            <pc:docMk/>
            <pc:sldMk cId="226633507" sldId="330"/>
            <ac:picMk id="13" creationId="{B87ABB05-007D-4FEE-B818-98C7D3851332}"/>
          </ac:picMkLst>
        </pc:picChg>
        <pc:picChg chg="add mod modCrop">
          <ac:chgData name="James Ludlam" userId="81e56987-ca09-4fa1-84ca-5a9c37bacba7" providerId="ADAL" clId="{F2C14C33-39A6-4B9A-AD47-B547F91FFD71}" dt="2021-11-02T11:08:39.690" v="4307" actId="164"/>
          <ac:picMkLst>
            <pc:docMk/>
            <pc:sldMk cId="226633507" sldId="330"/>
            <ac:picMk id="15" creationId="{5B545905-7343-4726-BBC7-577BAAB13AD4}"/>
          </ac:picMkLst>
        </pc:picChg>
        <pc:picChg chg="add mod modCrop">
          <ac:chgData name="James Ludlam" userId="81e56987-ca09-4fa1-84ca-5a9c37bacba7" providerId="ADAL" clId="{F2C14C33-39A6-4B9A-AD47-B547F91FFD71}" dt="2021-11-02T11:08:39.690" v="4307" actId="164"/>
          <ac:picMkLst>
            <pc:docMk/>
            <pc:sldMk cId="226633507" sldId="330"/>
            <ac:picMk id="16" creationId="{80A43B09-07BB-4467-8243-2043EB4372E1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24T10:19:12.432" v="11250" actId="2696"/>
        <pc:sldMkLst>
          <pc:docMk/>
          <pc:sldMk cId="713187827" sldId="331"/>
        </pc:sldMkLst>
        <pc:spChg chg="add mod">
          <ac:chgData name="James Ludlam" userId="81e56987-ca09-4fa1-84ca-5a9c37bacba7" providerId="ADAL" clId="{F2C14C33-39A6-4B9A-AD47-B547F91FFD71}" dt="2021-11-09T15:33:40.094" v="6054" actId="20577"/>
          <ac:spMkLst>
            <pc:docMk/>
            <pc:sldMk cId="713187827" sldId="331"/>
            <ac:spMk id="3" creationId="{BACEC925-BDB0-4AE6-A013-57EF0297DD79}"/>
          </ac:spMkLst>
        </pc:spChg>
        <pc:spChg chg="add del mod">
          <ac:chgData name="James Ludlam" userId="81e56987-ca09-4fa1-84ca-5a9c37bacba7" providerId="ADAL" clId="{F2C14C33-39A6-4B9A-AD47-B547F91FFD71}" dt="2021-11-02T11:14:46.163" v="5254" actId="478"/>
          <ac:spMkLst>
            <pc:docMk/>
            <pc:sldMk cId="713187827" sldId="331"/>
            <ac:spMk id="4" creationId="{B8F6D702-5F1D-4DBB-95DF-6645EC01E0BE}"/>
          </ac:spMkLst>
        </pc:spChg>
        <pc:spChg chg="add mod">
          <ac:chgData name="James Ludlam" userId="81e56987-ca09-4fa1-84ca-5a9c37bacba7" providerId="ADAL" clId="{F2C14C33-39A6-4B9A-AD47-B547F91FFD71}" dt="2021-11-09T16:35:35.272" v="6241" actId="14100"/>
          <ac:spMkLst>
            <pc:docMk/>
            <pc:sldMk cId="713187827" sldId="331"/>
            <ac:spMk id="4" creationId="{F033B481-634E-4C42-BB01-667CF1D773F6}"/>
          </ac:spMkLst>
        </pc:spChg>
        <pc:spChg chg="add mod">
          <ac:chgData name="James Ludlam" userId="81e56987-ca09-4fa1-84ca-5a9c37bacba7" providerId="ADAL" clId="{F2C14C33-39A6-4B9A-AD47-B547F91FFD71}" dt="2021-11-09T15:34:09.991" v="6082" actId="20577"/>
          <ac:spMkLst>
            <pc:docMk/>
            <pc:sldMk cId="713187827" sldId="331"/>
            <ac:spMk id="11" creationId="{9F83133B-AD2F-4942-8DB6-263E5E3DF873}"/>
          </ac:spMkLst>
        </pc:spChg>
        <pc:spChg chg="add mod">
          <ac:chgData name="James Ludlam" userId="81e56987-ca09-4fa1-84ca-5a9c37bacba7" providerId="ADAL" clId="{F2C14C33-39A6-4B9A-AD47-B547F91FFD71}" dt="2021-11-09T16:36:49.204" v="6251"/>
          <ac:spMkLst>
            <pc:docMk/>
            <pc:sldMk cId="713187827" sldId="331"/>
            <ac:spMk id="15" creationId="{CAEA440A-4FA6-498B-A39E-6EF764DF6458}"/>
          </ac:spMkLst>
        </pc:spChg>
        <pc:spChg chg="add mod">
          <ac:chgData name="James Ludlam" userId="81e56987-ca09-4fa1-84ca-5a9c37bacba7" providerId="ADAL" clId="{F2C14C33-39A6-4B9A-AD47-B547F91FFD71}" dt="2021-11-09T16:36:36.197" v="6250"/>
          <ac:spMkLst>
            <pc:docMk/>
            <pc:sldMk cId="713187827" sldId="331"/>
            <ac:spMk id="16" creationId="{EEB67F4E-CB2C-4FEF-83FB-55EBE577C4EB}"/>
          </ac:spMkLst>
        </pc:spChg>
        <pc:spChg chg="add mod">
          <ac:chgData name="James Ludlam" userId="81e56987-ca09-4fa1-84ca-5a9c37bacba7" providerId="ADAL" clId="{F2C14C33-39A6-4B9A-AD47-B547F91FFD71}" dt="2021-11-09T16:37:13.630" v="6261"/>
          <ac:spMkLst>
            <pc:docMk/>
            <pc:sldMk cId="713187827" sldId="331"/>
            <ac:spMk id="17" creationId="{8519E737-0C72-4482-BA25-89A06FEF15CB}"/>
          </ac:spMkLst>
        </pc:spChg>
        <pc:spChg chg="del">
          <ac:chgData name="James Ludlam" userId="81e56987-ca09-4fa1-84ca-5a9c37bacba7" providerId="ADAL" clId="{F2C14C33-39A6-4B9A-AD47-B547F91FFD71}" dt="2021-11-02T11:14:43.583" v="5253" actId="478"/>
          <ac:spMkLst>
            <pc:docMk/>
            <pc:sldMk cId="713187827" sldId="331"/>
            <ac:spMk id="18" creationId="{1D1F7F3D-3E9B-4E5C-8069-B3DC9B609982}"/>
          </ac:spMkLst>
        </pc:spChg>
        <pc:spChg chg="add mod">
          <ac:chgData name="James Ludlam" userId="81e56987-ca09-4fa1-84ca-5a9c37bacba7" providerId="ADAL" clId="{F2C14C33-39A6-4B9A-AD47-B547F91FFD71}" dt="2021-11-09T16:39:08.957" v="6269"/>
          <ac:spMkLst>
            <pc:docMk/>
            <pc:sldMk cId="713187827" sldId="331"/>
            <ac:spMk id="18" creationId="{723DF97C-C259-4966-8DE9-59DCDCF895D2}"/>
          </ac:spMkLst>
        </pc:spChg>
        <pc:spChg chg="add mod">
          <ac:chgData name="James Ludlam" userId="81e56987-ca09-4fa1-84ca-5a9c37bacba7" providerId="ADAL" clId="{F2C14C33-39A6-4B9A-AD47-B547F91FFD71}" dt="2021-11-09T16:39:29.288" v="6271"/>
          <ac:spMkLst>
            <pc:docMk/>
            <pc:sldMk cId="713187827" sldId="331"/>
            <ac:spMk id="19" creationId="{AF2D5F24-1BC7-488A-B5C3-7CD9F621FAC2}"/>
          </ac:spMkLst>
        </pc:spChg>
        <pc:spChg chg="add mod">
          <ac:chgData name="James Ludlam" userId="81e56987-ca09-4fa1-84ca-5a9c37bacba7" providerId="ADAL" clId="{F2C14C33-39A6-4B9A-AD47-B547F91FFD71}" dt="2021-11-09T16:39:20.084" v="6270"/>
          <ac:spMkLst>
            <pc:docMk/>
            <pc:sldMk cId="713187827" sldId="331"/>
            <ac:spMk id="20" creationId="{6E63CBFF-8580-415F-8BE9-89D4708BCA2A}"/>
          </ac:spMkLst>
        </pc:spChg>
        <pc:spChg chg="add mod">
          <ac:chgData name="James Ludlam" userId="81e56987-ca09-4fa1-84ca-5a9c37bacba7" providerId="ADAL" clId="{F2C14C33-39A6-4B9A-AD47-B547F91FFD71}" dt="2021-11-09T16:39:43.095" v="6272"/>
          <ac:spMkLst>
            <pc:docMk/>
            <pc:sldMk cId="713187827" sldId="331"/>
            <ac:spMk id="21" creationId="{DAD8420D-5F5E-4F81-82AD-D733983D4E42}"/>
          </ac:spMkLst>
        </pc:spChg>
        <pc:spChg chg="add mod">
          <ac:chgData name="James Ludlam" userId="81e56987-ca09-4fa1-84ca-5a9c37bacba7" providerId="ADAL" clId="{F2C14C33-39A6-4B9A-AD47-B547F91FFD71}" dt="2021-11-09T16:41:12.433" v="6346" actId="1076"/>
          <ac:spMkLst>
            <pc:docMk/>
            <pc:sldMk cId="713187827" sldId="331"/>
            <ac:spMk id="22" creationId="{4CA06BCE-689B-43C0-B3F6-FE017FBF33B5}"/>
          </ac:spMkLst>
        </pc:spChg>
        <pc:spChg chg="add del mod">
          <ac:chgData name="James Ludlam" userId="81e56987-ca09-4fa1-84ca-5a9c37bacba7" providerId="ADAL" clId="{F2C14C33-39A6-4B9A-AD47-B547F91FFD71}" dt="2021-11-09T16:43:26.337" v="6351" actId="478"/>
          <ac:spMkLst>
            <pc:docMk/>
            <pc:sldMk cId="713187827" sldId="331"/>
            <ac:spMk id="23" creationId="{81C9DA3C-B5CD-4779-AA12-BFE5782C373A}"/>
          </ac:spMkLst>
        </pc:spChg>
        <pc:spChg chg="add mod">
          <ac:chgData name="James Ludlam" userId="81e56987-ca09-4fa1-84ca-5a9c37bacba7" providerId="ADAL" clId="{F2C14C33-39A6-4B9A-AD47-B547F91FFD71}" dt="2021-11-09T16:42:11.195" v="6350" actId="1076"/>
          <ac:spMkLst>
            <pc:docMk/>
            <pc:sldMk cId="713187827" sldId="331"/>
            <ac:spMk id="24" creationId="{F42BCCD2-C832-4266-98A0-C215678C28B8}"/>
          </ac:spMkLst>
        </pc:spChg>
        <pc:grpChg chg="del">
          <ac:chgData name="James Ludlam" userId="81e56987-ca09-4fa1-84ca-5a9c37bacba7" providerId="ADAL" clId="{F2C14C33-39A6-4B9A-AD47-B547F91FFD71}" dt="2021-11-02T11:14:47.551" v="5255" actId="478"/>
          <ac:grpSpMkLst>
            <pc:docMk/>
            <pc:sldMk cId="713187827" sldId="331"/>
            <ac:grpSpMk id="17" creationId="{234CAF93-1FD9-4F69-B566-7B89F1B7B3DF}"/>
          </ac:grpSpMkLst>
        </pc:grpChg>
        <pc:graphicFrameChg chg="add del mod">
          <ac:chgData name="James Ludlam" userId="81e56987-ca09-4fa1-84ca-5a9c37bacba7" providerId="ADAL" clId="{F2C14C33-39A6-4B9A-AD47-B547F91FFD71}" dt="2021-11-09T16:38:42.365" v="6268"/>
          <ac:graphicFrameMkLst>
            <pc:docMk/>
            <pc:sldMk cId="713187827" sldId="331"/>
            <ac:graphicFrameMk id="6" creationId="{69D8609B-B273-4382-97A2-1770A066A4D7}"/>
          </ac:graphicFrameMkLst>
        </pc:graphicFrameChg>
        <pc:graphicFrameChg chg="add del modGraphic">
          <ac:chgData name="James Ludlam" userId="81e56987-ca09-4fa1-84ca-5a9c37bacba7" providerId="ADAL" clId="{F2C14C33-39A6-4B9A-AD47-B547F91FFD71}" dt="2021-11-02T11:15:39.286" v="5257" actId="27309"/>
          <ac:graphicFrameMkLst>
            <pc:docMk/>
            <pc:sldMk cId="713187827" sldId="331"/>
            <ac:graphicFrameMk id="6" creationId="{EAF15391-CC28-4F58-A37E-C6D519BCF3BD}"/>
          </ac:graphicFrameMkLst>
        </pc:graphicFrameChg>
        <pc:picChg chg="add mod ord">
          <ac:chgData name="James Ludlam" userId="81e56987-ca09-4fa1-84ca-5a9c37bacba7" providerId="ADAL" clId="{F2C14C33-39A6-4B9A-AD47-B547F91FFD71}" dt="2021-11-02T11:16:48.178" v="5264" actId="170"/>
          <ac:picMkLst>
            <pc:docMk/>
            <pc:sldMk cId="713187827" sldId="331"/>
            <ac:picMk id="9" creationId="{F4A00DA8-982D-4F27-B482-3F5CE3ABD9B2}"/>
          </ac:picMkLst>
        </pc:picChg>
        <pc:picChg chg="add mod ord">
          <ac:chgData name="James Ludlam" userId="81e56987-ca09-4fa1-84ca-5a9c37bacba7" providerId="ADAL" clId="{F2C14C33-39A6-4B9A-AD47-B547F91FFD71}" dt="2021-11-02T11:17:33.400" v="5274" actId="170"/>
          <ac:picMkLst>
            <pc:docMk/>
            <pc:sldMk cId="713187827" sldId="331"/>
            <ac:picMk id="13" creationId="{1AD80577-092D-4531-AFD3-1CDBD82044A3}"/>
          </ac:picMkLst>
        </pc:picChg>
      </pc:sldChg>
      <pc:sldChg chg="addSp delSp modSp add mod">
        <pc:chgData name="James Ludlam" userId="81e56987-ca09-4fa1-84ca-5a9c37bacba7" providerId="ADAL" clId="{F2C14C33-39A6-4B9A-AD47-B547F91FFD71}" dt="2021-11-23T11:23:36.201" v="10502" actId="20577"/>
        <pc:sldMkLst>
          <pc:docMk/>
          <pc:sldMk cId="2603557514" sldId="332"/>
        </pc:sldMkLst>
        <pc:spChg chg="mod">
          <ac:chgData name="James Ludlam" userId="81e56987-ca09-4fa1-84ca-5a9c37bacba7" providerId="ADAL" clId="{F2C14C33-39A6-4B9A-AD47-B547F91FFD71}" dt="2021-11-23T11:23:36.201" v="10502" actId="20577"/>
          <ac:spMkLst>
            <pc:docMk/>
            <pc:sldMk cId="2603557514" sldId="332"/>
            <ac:spMk id="2" creationId="{92D67E20-B9DF-4065-9621-40A0B15AB7EF}"/>
          </ac:spMkLst>
        </pc:spChg>
        <pc:spChg chg="mod">
          <ac:chgData name="James Ludlam" userId="81e56987-ca09-4fa1-84ca-5a9c37bacba7" providerId="ADAL" clId="{F2C14C33-39A6-4B9A-AD47-B547F91FFD71}" dt="2021-11-12T13:31:12.188" v="7068" actId="313"/>
          <ac:spMkLst>
            <pc:docMk/>
            <pc:sldMk cId="2603557514" sldId="332"/>
            <ac:spMk id="3" creationId="{BAC9A60F-BEC9-474A-A21F-E1440424C483}"/>
          </ac:spMkLst>
        </pc:spChg>
        <pc:spChg chg="add mod">
          <ac:chgData name="James Ludlam" userId="81e56987-ca09-4fa1-84ca-5a9c37bacba7" providerId="ADAL" clId="{F2C14C33-39A6-4B9A-AD47-B547F91FFD71}" dt="2021-11-02T11:24:47.804" v="5589" actId="207"/>
          <ac:spMkLst>
            <pc:docMk/>
            <pc:sldMk cId="2603557514" sldId="332"/>
            <ac:spMk id="4" creationId="{88F6D18F-E7B6-46E5-A6D8-3BDC84B1AC87}"/>
          </ac:spMkLst>
        </pc:spChg>
        <pc:spChg chg="add mod">
          <ac:chgData name="James Ludlam" userId="81e56987-ca09-4fa1-84ca-5a9c37bacba7" providerId="ADAL" clId="{F2C14C33-39A6-4B9A-AD47-B547F91FFD71}" dt="2021-11-09T11:22:56.082" v="5667" actId="1076"/>
          <ac:spMkLst>
            <pc:docMk/>
            <pc:sldMk cId="2603557514" sldId="332"/>
            <ac:spMk id="5" creationId="{E89FCD46-5E66-4A88-9180-D7B982CFE694}"/>
          </ac:spMkLst>
        </pc:spChg>
        <pc:spChg chg="add mod">
          <ac:chgData name="James Ludlam" userId="81e56987-ca09-4fa1-84ca-5a9c37bacba7" providerId="ADAL" clId="{F2C14C33-39A6-4B9A-AD47-B547F91FFD71}" dt="2021-11-09T11:23:05.933" v="5671" actId="20577"/>
          <ac:spMkLst>
            <pc:docMk/>
            <pc:sldMk cId="2603557514" sldId="332"/>
            <ac:spMk id="13" creationId="{8F30C82B-63C0-460B-A401-279395A30BD6}"/>
          </ac:spMkLst>
        </pc:spChg>
        <pc:spChg chg="add mod">
          <ac:chgData name="James Ludlam" userId="81e56987-ca09-4fa1-84ca-5a9c37bacba7" providerId="ADAL" clId="{F2C14C33-39A6-4B9A-AD47-B547F91FFD71}" dt="2021-11-02T11:35:05.289" v="5636" actId="14100"/>
          <ac:spMkLst>
            <pc:docMk/>
            <pc:sldMk cId="2603557514" sldId="332"/>
            <ac:spMk id="37" creationId="{11A99FC6-8B1C-4D0C-8E2A-69DA1E396DAB}"/>
          </ac:spMkLst>
        </pc:spChg>
        <pc:grpChg chg="del">
          <ac:chgData name="James Ludlam" userId="81e56987-ca09-4fa1-84ca-5a9c37bacba7" providerId="ADAL" clId="{F2C14C33-39A6-4B9A-AD47-B547F91FFD71}" dt="2021-11-02T11:23:26.866" v="5533" actId="478"/>
          <ac:grpSpMkLst>
            <pc:docMk/>
            <pc:sldMk cId="2603557514" sldId="332"/>
            <ac:grpSpMk id="49" creationId="{29B71CED-BBEF-464A-AFCE-1191519842A7}"/>
          </ac:grpSpMkLst>
        </pc:grpChg>
        <pc:picChg chg="add mod">
          <ac:chgData name="James Ludlam" userId="81e56987-ca09-4fa1-84ca-5a9c37bacba7" providerId="ADAL" clId="{F2C14C33-39A6-4B9A-AD47-B547F91FFD71}" dt="2021-11-02T11:23:40.733" v="5535" actId="1076"/>
          <ac:picMkLst>
            <pc:docMk/>
            <pc:sldMk cId="2603557514" sldId="332"/>
            <ac:picMk id="35" creationId="{419E60C2-9045-47CD-89CE-E8EDB79DB1C1}"/>
          </ac:picMkLst>
        </pc:picChg>
        <pc:picChg chg="add mod">
          <ac:chgData name="James Ludlam" userId="81e56987-ca09-4fa1-84ca-5a9c37bacba7" providerId="ADAL" clId="{F2C14C33-39A6-4B9A-AD47-B547F91FFD71}" dt="2021-11-02T11:35:40.578" v="5641" actId="1076"/>
          <ac:picMkLst>
            <pc:docMk/>
            <pc:sldMk cId="2603557514" sldId="332"/>
            <ac:picMk id="40" creationId="{3743E154-90FC-4569-BD44-EBDE2E286FCB}"/>
          </ac:picMkLst>
        </pc:picChg>
        <pc:cxnChg chg="mod">
          <ac:chgData name="James Ludlam" userId="81e56987-ca09-4fa1-84ca-5a9c37bacba7" providerId="ADAL" clId="{F2C14C33-39A6-4B9A-AD47-B547F91FFD71}" dt="2021-11-02T11:23:26.866" v="5533" actId="478"/>
          <ac:cxnSpMkLst>
            <pc:docMk/>
            <pc:sldMk cId="2603557514" sldId="332"/>
            <ac:cxnSpMk id="65" creationId="{620CB8B3-EBFC-42B0-9F5C-C837E44D08E7}"/>
          </ac:cxnSpMkLst>
        </pc:cxnChg>
      </pc:sldChg>
      <pc:sldChg chg="addSp del delDesignElem">
        <pc:chgData name="James Ludlam" userId="81e56987-ca09-4fa1-84ca-5a9c37bacba7" providerId="ADAL" clId="{F2C14C33-39A6-4B9A-AD47-B547F91FFD71}" dt="2021-11-02T11:22:25.469" v="5276"/>
        <pc:sldMkLst>
          <pc:docMk/>
          <pc:sldMk cId="3535933976" sldId="332"/>
        </pc:sldMkLst>
        <pc:spChg chg="add">
          <ac:chgData name="James Ludlam" userId="81e56987-ca09-4fa1-84ca-5a9c37bacba7" providerId="ADAL" clId="{F2C14C33-39A6-4B9A-AD47-B547F91FFD71}" dt="2021-11-02T11:22:25.469" v="5276"/>
          <ac:spMkLst>
            <pc:docMk/>
            <pc:sldMk cId="3535933976" sldId="332"/>
            <ac:spMk id="39" creationId="{2C9A9DA9-7DC8-488B-A882-123947B0F3D9}"/>
          </ac:spMkLst>
        </pc:spChg>
        <pc:spChg chg="add">
          <ac:chgData name="James Ludlam" userId="81e56987-ca09-4fa1-84ca-5a9c37bacba7" providerId="ADAL" clId="{F2C14C33-39A6-4B9A-AD47-B547F91FFD71}" dt="2021-11-02T11:22:25.469" v="5276"/>
          <ac:spMkLst>
            <pc:docMk/>
            <pc:sldMk cId="3535933976" sldId="332"/>
            <ac:spMk id="41" creationId="{57F6BDD4-E066-4008-8011-6CC31AEB4556}"/>
          </ac:spMkLst>
        </pc:spChg>
        <pc:spChg chg="add">
          <ac:chgData name="James Ludlam" userId="81e56987-ca09-4fa1-84ca-5a9c37bacba7" providerId="ADAL" clId="{F2C14C33-39A6-4B9A-AD47-B547F91FFD71}" dt="2021-11-02T11:22:25.469" v="5276"/>
          <ac:spMkLst>
            <pc:docMk/>
            <pc:sldMk cId="3535933976" sldId="332"/>
            <ac:spMk id="43" creationId="{2711A8FB-68FC-45FC-B01E-38F809E2D439}"/>
          </ac:spMkLst>
        </pc:spChg>
        <pc:spChg chg="add">
          <ac:chgData name="James Ludlam" userId="81e56987-ca09-4fa1-84ca-5a9c37bacba7" providerId="ADAL" clId="{F2C14C33-39A6-4B9A-AD47-B547F91FFD71}" dt="2021-11-02T11:22:25.469" v="5276"/>
          <ac:spMkLst>
            <pc:docMk/>
            <pc:sldMk cId="3535933976" sldId="332"/>
            <ac:spMk id="45" creationId="{2A865FE3-5FC9-4049-87CF-30019C46C0F5}"/>
          </ac:spMkLst>
        </pc:spChg>
      </pc:sldChg>
      <pc:sldChg chg="addSp delSp modSp add del mod ord">
        <pc:chgData name="James Ludlam" userId="81e56987-ca09-4fa1-84ca-5a9c37bacba7" providerId="ADAL" clId="{F2C14C33-39A6-4B9A-AD47-B547F91FFD71}" dt="2021-11-09T11:28:02.831" v="5741" actId="2696"/>
        <pc:sldMkLst>
          <pc:docMk/>
          <pc:sldMk cId="545776096" sldId="333"/>
        </pc:sldMkLst>
        <pc:spChg chg="mod">
          <ac:chgData name="James Ludlam" userId="81e56987-ca09-4fa1-84ca-5a9c37bacba7" providerId="ADAL" clId="{F2C14C33-39A6-4B9A-AD47-B547F91FFD71}" dt="2021-11-02T11:25:25.933" v="5619" actId="20577"/>
          <ac:spMkLst>
            <pc:docMk/>
            <pc:sldMk cId="545776096" sldId="333"/>
            <ac:spMk id="2" creationId="{D7216A90-5F95-4EB9-941E-B1FD79C73A4D}"/>
          </ac:spMkLst>
        </pc:spChg>
        <pc:spChg chg="del">
          <ac:chgData name="James Ludlam" userId="81e56987-ca09-4fa1-84ca-5a9c37bacba7" providerId="ADAL" clId="{F2C14C33-39A6-4B9A-AD47-B547F91FFD71}" dt="2021-11-02T11:27:44.376" v="5620" actId="478"/>
          <ac:spMkLst>
            <pc:docMk/>
            <pc:sldMk cId="545776096" sldId="333"/>
            <ac:spMk id="3" creationId="{5A8D1BB2-FF5E-40B1-9DE2-BED8E0D117D2}"/>
          </ac:spMkLst>
        </pc:spChg>
        <pc:spChg chg="add mod">
          <ac:chgData name="James Ludlam" userId="81e56987-ca09-4fa1-84ca-5a9c37bacba7" providerId="ADAL" clId="{F2C14C33-39A6-4B9A-AD47-B547F91FFD71}" dt="2021-11-09T11:27:54.906" v="5740" actId="1076"/>
          <ac:spMkLst>
            <pc:docMk/>
            <pc:sldMk cId="545776096" sldId="333"/>
            <ac:spMk id="3" creationId="{6FFEDE01-8C56-445A-B32D-71B7C05F7C03}"/>
          </ac:spMkLst>
        </pc:spChg>
        <pc:spChg chg="add mod">
          <ac:chgData name="James Ludlam" userId="81e56987-ca09-4fa1-84ca-5a9c37bacba7" providerId="ADAL" clId="{F2C14C33-39A6-4B9A-AD47-B547F91FFD71}" dt="2021-11-09T11:27:46.621" v="5735" actId="1076"/>
          <ac:spMkLst>
            <pc:docMk/>
            <pc:sldMk cId="545776096" sldId="333"/>
            <ac:spMk id="4" creationId="{004B5CA9-A2A8-4196-8E8B-507E186AC81D}"/>
          </ac:spMkLst>
        </pc:spChg>
        <pc:spChg chg="add del mod">
          <ac:chgData name="James Ludlam" userId="81e56987-ca09-4fa1-84ca-5a9c37bacba7" providerId="ADAL" clId="{F2C14C33-39A6-4B9A-AD47-B547F91FFD71}" dt="2021-11-02T11:27:48.148" v="5622" actId="478"/>
          <ac:spMkLst>
            <pc:docMk/>
            <pc:sldMk cId="545776096" sldId="333"/>
            <ac:spMk id="5" creationId="{F3BAE7AF-6967-407E-886F-1492A892FC76}"/>
          </ac:spMkLst>
        </pc:spChg>
        <pc:picChg chg="add mod ord">
          <ac:chgData name="James Ludlam" userId="81e56987-ca09-4fa1-84ca-5a9c37bacba7" providerId="ADAL" clId="{F2C14C33-39A6-4B9A-AD47-B547F91FFD71}" dt="2021-11-09T11:23:29.205" v="5672" actId="1076"/>
          <ac:picMkLst>
            <pc:docMk/>
            <pc:sldMk cId="545776096" sldId="333"/>
            <ac:picMk id="11" creationId="{113956D6-81D3-4A81-B29A-20C3D92819B7}"/>
          </ac:picMkLst>
        </pc:picChg>
      </pc:sldChg>
      <pc:sldChg chg="addSp delSp modSp add mod">
        <pc:chgData name="James Ludlam" userId="81e56987-ca09-4fa1-84ca-5a9c37bacba7" providerId="ADAL" clId="{F2C14C33-39A6-4B9A-AD47-B547F91FFD71}" dt="2021-11-23T11:23:41.164" v="10513" actId="20577"/>
        <pc:sldMkLst>
          <pc:docMk/>
          <pc:sldMk cId="966845261" sldId="334"/>
        </pc:sldMkLst>
        <pc:spChg chg="mod">
          <ac:chgData name="James Ludlam" userId="81e56987-ca09-4fa1-84ca-5a9c37bacba7" providerId="ADAL" clId="{F2C14C33-39A6-4B9A-AD47-B547F91FFD71}" dt="2021-11-23T11:23:41.164" v="10513" actId="20577"/>
          <ac:spMkLst>
            <pc:docMk/>
            <pc:sldMk cId="966845261" sldId="334"/>
            <ac:spMk id="2" creationId="{D7216A90-5F95-4EB9-941E-B1FD79C73A4D}"/>
          </ac:spMkLst>
        </pc:spChg>
        <pc:spChg chg="add mod">
          <ac:chgData name="James Ludlam" userId="81e56987-ca09-4fa1-84ca-5a9c37bacba7" providerId="ADAL" clId="{F2C14C33-39A6-4B9A-AD47-B547F91FFD71}" dt="2021-11-09T11:27:28.528" v="5732" actId="404"/>
          <ac:spMkLst>
            <pc:docMk/>
            <pc:sldMk cId="966845261" sldId="334"/>
            <ac:spMk id="11" creationId="{2028880D-9A65-4D8D-A5E9-65DC49505CE8}"/>
          </ac:spMkLst>
        </pc:spChg>
        <pc:spChg chg="add mod">
          <ac:chgData name="James Ludlam" userId="81e56987-ca09-4fa1-84ca-5a9c37bacba7" providerId="ADAL" clId="{F2C14C33-39A6-4B9A-AD47-B547F91FFD71}" dt="2021-11-09T11:26:50.101" v="5731" actId="404"/>
          <ac:spMkLst>
            <pc:docMk/>
            <pc:sldMk cId="966845261" sldId="334"/>
            <ac:spMk id="17" creationId="{AF48E0D9-851F-4B27-A4AA-75BD35DA26F3}"/>
          </ac:spMkLst>
        </pc:spChg>
        <pc:spChg chg="add mod">
          <ac:chgData name="James Ludlam" userId="81e56987-ca09-4fa1-84ca-5a9c37bacba7" providerId="ADAL" clId="{F2C14C33-39A6-4B9A-AD47-B547F91FFD71}" dt="2021-11-09T11:26:50.101" v="5731" actId="404"/>
          <ac:spMkLst>
            <pc:docMk/>
            <pc:sldMk cId="966845261" sldId="334"/>
            <ac:spMk id="18" creationId="{09ECEFC4-6162-4F5A-AA53-CBE44867B8B3}"/>
          </ac:spMkLst>
        </pc:spChg>
        <pc:spChg chg="add mod">
          <ac:chgData name="James Ludlam" userId="81e56987-ca09-4fa1-84ca-5a9c37bacba7" providerId="ADAL" clId="{F2C14C33-39A6-4B9A-AD47-B547F91FFD71}" dt="2021-11-09T11:26:50.101" v="5731" actId="404"/>
          <ac:spMkLst>
            <pc:docMk/>
            <pc:sldMk cId="966845261" sldId="334"/>
            <ac:spMk id="19" creationId="{169DDCD5-FA8F-4590-8A6D-F26C0F55D5BC}"/>
          </ac:spMkLst>
        </pc:spChg>
        <pc:spChg chg="add mod">
          <ac:chgData name="James Ludlam" userId="81e56987-ca09-4fa1-84ca-5a9c37bacba7" providerId="ADAL" clId="{F2C14C33-39A6-4B9A-AD47-B547F91FFD71}" dt="2021-11-09T11:26:50.101" v="5731" actId="404"/>
          <ac:spMkLst>
            <pc:docMk/>
            <pc:sldMk cId="966845261" sldId="334"/>
            <ac:spMk id="20" creationId="{FFCBD9A7-CE57-468A-B14D-BE546C5B5DDF}"/>
          </ac:spMkLst>
        </pc:spChg>
        <pc:spChg chg="add mod">
          <ac:chgData name="James Ludlam" userId="81e56987-ca09-4fa1-84ca-5a9c37bacba7" providerId="ADAL" clId="{F2C14C33-39A6-4B9A-AD47-B547F91FFD71}" dt="2021-11-09T11:26:50.101" v="5731" actId="404"/>
          <ac:spMkLst>
            <pc:docMk/>
            <pc:sldMk cId="966845261" sldId="334"/>
            <ac:spMk id="21" creationId="{FC4F60FB-C9A6-4C01-8832-65F6EC2AD1AA}"/>
          </ac:spMkLst>
        </pc:spChg>
        <pc:grpChg chg="add mod">
          <ac:chgData name="James Ludlam" userId="81e56987-ca09-4fa1-84ca-5a9c37bacba7" providerId="ADAL" clId="{F2C14C33-39A6-4B9A-AD47-B547F91FFD71}" dt="2021-11-09T11:25:03.365" v="5708" actId="1076"/>
          <ac:grpSpMkLst>
            <pc:docMk/>
            <pc:sldMk cId="966845261" sldId="334"/>
            <ac:grpSpMk id="9" creationId="{23766B81-47C4-4873-8A82-1975FEE3AAA8}"/>
          </ac:grpSpMkLst>
        </pc:grpChg>
        <pc:picChg chg="del">
          <ac:chgData name="James Ludlam" userId="81e56987-ca09-4fa1-84ca-5a9c37bacba7" providerId="ADAL" clId="{F2C14C33-39A6-4B9A-AD47-B547F91FFD71}" dt="2021-11-02T11:29:02.636" v="5629" actId="478"/>
          <ac:picMkLst>
            <pc:docMk/>
            <pc:sldMk cId="966845261" sldId="334"/>
            <ac:picMk id="11" creationId="{113956D6-81D3-4A81-B29A-20C3D92819B7}"/>
          </ac:picMkLst>
        </pc:picChg>
        <pc:picChg chg="mod">
          <ac:chgData name="James Ludlam" userId="81e56987-ca09-4fa1-84ca-5a9c37bacba7" providerId="ADAL" clId="{F2C14C33-39A6-4B9A-AD47-B547F91FFD71}" dt="2021-11-02T11:29:10.488" v="5630"/>
          <ac:picMkLst>
            <pc:docMk/>
            <pc:sldMk cId="966845261" sldId="334"/>
            <ac:picMk id="13" creationId="{E3E3FA97-EC3C-4E49-9DBF-75F5ADBBA841}"/>
          </ac:picMkLst>
        </pc:picChg>
        <pc:picChg chg="mod">
          <ac:chgData name="James Ludlam" userId="81e56987-ca09-4fa1-84ca-5a9c37bacba7" providerId="ADAL" clId="{F2C14C33-39A6-4B9A-AD47-B547F91FFD71}" dt="2021-11-02T11:29:10.488" v="5630"/>
          <ac:picMkLst>
            <pc:docMk/>
            <pc:sldMk cId="966845261" sldId="334"/>
            <ac:picMk id="15" creationId="{67D08B7F-E002-43EE-9A9A-F19F3347C33E}"/>
          </ac:picMkLst>
        </pc:picChg>
        <pc:picChg chg="mod">
          <ac:chgData name="James Ludlam" userId="81e56987-ca09-4fa1-84ca-5a9c37bacba7" providerId="ADAL" clId="{F2C14C33-39A6-4B9A-AD47-B547F91FFD71}" dt="2021-11-02T11:29:10.488" v="5630"/>
          <ac:picMkLst>
            <pc:docMk/>
            <pc:sldMk cId="966845261" sldId="334"/>
            <ac:picMk id="16" creationId="{CAEAA9A9-11ED-443B-A4A0-EEF95AE2E29E}"/>
          </ac:picMkLst>
        </pc:picChg>
      </pc:sldChg>
      <pc:sldChg chg="add del">
        <pc:chgData name="James Ludlam" userId="81e56987-ca09-4fa1-84ca-5a9c37bacba7" providerId="ADAL" clId="{F2C14C33-39A6-4B9A-AD47-B547F91FFD71}" dt="2021-11-09T15:23:08.810" v="6040" actId="2696"/>
        <pc:sldMkLst>
          <pc:docMk/>
          <pc:sldMk cId="2368426665" sldId="335"/>
        </pc:sldMkLst>
      </pc:sldChg>
      <pc:sldChg chg="addSp delSp modSp add del mod ord">
        <pc:chgData name="James Ludlam" userId="81e56987-ca09-4fa1-84ca-5a9c37bacba7" providerId="ADAL" clId="{F2C14C33-39A6-4B9A-AD47-B547F91FFD71}" dt="2021-11-18T11:22:28.509" v="9105" actId="2696"/>
        <pc:sldMkLst>
          <pc:docMk/>
          <pc:sldMk cId="992218200" sldId="336"/>
        </pc:sldMkLst>
        <pc:spChg chg="mod">
          <ac:chgData name="James Ludlam" userId="81e56987-ca09-4fa1-84ca-5a9c37bacba7" providerId="ADAL" clId="{F2C14C33-39A6-4B9A-AD47-B547F91FFD71}" dt="2021-11-09T12:44:16.783" v="5840" actId="20577"/>
          <ac:spMkLst>
            <pc:docMk/>
            <pc:sldMk cId="992218200" sldId="336"/>
            <ac:spMk id="2" creationId="{92D67E20-B9DF-4065-9621-40A0B15AB7EF}"/>
          </ac:spMkLst>
        </pc:spChg>
        <pc:spChg chg="mod">
          <ac:chgData name="James Ludlam" userId="81e56987-ca09-4fa1-84ca-5a9c37bacba7" providerId="ADAL" clId="{F2C14C33-39A6-4B9A-AD47-B547F91FFD71}" dt="2021-11-09T12:47:56.829" v="5870" actId="20577"/>
          <ac:spMkLst>
            <pc:docMk/>
            <pc:sldMk cId="992218200" sldId="336"/>
            <ac:spMk id="3" creationId="{BAC9A60F-BEC9-474A-A21F-E1440424C483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49" creationId="{CE343883-1D42-4BCB-9BFB-C5CBC1588EF1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51" creationId="{73DEB890-CA2A-40B0-9C13-CAD61357BAA0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59" creationId="{3E8F1897-2EAE-4C2A-875C-658723E30BA6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60" creationId="{D2950FED-728C-404F-A707-37BFFB04D4D2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62" creationId="{F81CFA8D-6953-4A53-8A59-E19E1C45C6E6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65" creationId="{09612034-C7EA-4AD3-AAC9-76768F5FA848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66" creationId="{80C74044-0DFC-46DD-B918-8B5BCA5328F2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67" creationId="{5D752BE5-4BE2-4831-AF4D-16C780039397}"/>
          </ac:spMkLst>
        </pc:spChg>
        <pc:spChg chg="mod">
          <ac:chgData name="James Ludlam" userId="81e56987-ca09-4fa1-84ca-5a9c37bacba7" providerId="ADAL" clId="{F2C14C33-39A6-4B9A-AD47-B547F91FFD71}" dt="2021-11-09T12:48:31.720" v="5873"/>
          <ac:spMkLst>
            <pc:docMk/>
            <pc:sldMk cId="992218200" sldId="336"/>
            <ac:spMk id="68" creationId="{E0FF5F98-7D77-4ADF-AF6F-536A09647DB0}"/>
          </ac:spMkLst>
        </pc:spChg>
        <pc:grpChg chg="del">
          <ac:chgData name="James Ludlam" userId="81e56987-ca09-4fa1-84ca-5a9c37bacba7" providerId="ADAL" clId="{F2C14C33-39A6-4B9A-AD47-B547F91FFD71}" dt="2021-11-09T12:44:23.266" v="5841" actId="478"/>
          <ac:grpSpMkLst>
            <pc:docMk/>
            <pc:sldMk cId="992218200" sldId="336"/>
            <ac:grpSpMk id="35" creationId="{6596AC6F-2212-4304-85A7-704AD63AA032}"/>
          </ac:grpSpMkLst>
        </pc:grpChg>
        <pc:grpChg chg="add del mod">
          <ac:chgData name="James Ludlam" userId="81e56987-ca09-4fa1-84ca-5a9c37bacba7" providerId="ADAL" clId="{F2C14C33-39A6-4B9A-AD47-B547F91FFD71}" dt="2021-11-18T11:22:09.129" v="9101" actId="478"/>
          <ac:grpSpMkLst>
            <pc:docMk/>
            <pc:sldMk cId="992218200" sldId="336"/>
            <ac:grpSpMk id="42" creationId="{768E8F8E-7B63-47F8-8F91-092784A613DA}"/>
          </ac:grpSpMkLst>
        </pc:grpChg>
        <pc:picChg chg="add del mod modCrop">
          <ac:chgData name="James Ludlam" userId="81e56987-ca09-4fa1-84ca-5a9c37bacba7" providerId="ADAL" clId="{F2C14C33-39A6-4B9A-AD47-B547F91FFD71}" dt="2021-11-09T12:48:10.942" v="5871" actId="478"/>
          <ac:picMkLst>
            <pc:docMk/>
            <pc:sldMk cId="992218200" sldId="336"/>
            <ac:picMk id="4" creationId="{CEC48099-259B-468E-958D-44406094A800}"/>
          </ac:picMkLst>
        </pc:picChg>
        <pc:picChg chg="add del mod modCrop">
          <ac:chgData name="James Ludlam" userId="81e56987-ca09-4fa1-84ca-5a9c37bacba7" providerId="ADAL" clId="{F2C14C33-39A6-4B9A-AD47-B547F91FFD71}" dt="2021-11-09T12:48:11.450" v="5872" actId="478"/>
          <ac:picMkLst>
            <pc:docMk/>
            <pc:sldMk cId="992218200" sldId="336"/>
            <ac:picMk id="38" creationId="{202926C4-3EF4-46CE-9E48-FC4752285D6C}"/>
          </ac:picMkLst>
        </pc:picChg>
        <pc:cxnChg chg="mod">
          <ac:chgData name="James Ludlam" userId="81e56987-ca09-4fa1-84ca-5a9c37bacba7" providerId="ADAL" clId="{F2C14C33-39A6-4B9A-AD47-B547F91FFD71}" dt="2021-11-09T12:44:23.266" v="5841" actId="478"/>
          <ac:cxnSpMkLst>
            <pc:docMk/>
            <pc:sldMk cId="992218200" sldId="336"/>
            <ac:cxnSpMk id="75" creationId="{B09E6136-D754-425F-A111-5820F19E282E}"/>
          </ac:cxnSpMkLst>
        </pc:cxnChg>
      </pc:sldChg>
      <pc:sldChg chg="add ord">
        <pc:chgData name="James Ludlam" userId="81e56987-ca09-4fa1-84ca-5a9c37bacba7" providerId="ADAL" clId="{F2C14C33-39A6-4B9A-AD47-B547F91FFD71}" dt="2021-11-18T12:22:03.264" v="9359"/>
        <pc:sldMkLst>
          <pc:docMk/>
          <pc:sldMk cId="2294142186" sldId="337"/>
        </pc:sldMkLst>
      </pc:sldChg>
      <pc:sldChg chg="addSp delSp modSp add mod">
        <pc:chgData name="James Ludlam" userId="81e56987-ca09-4fa1-84ca-5a9c37bacba7" providerId="ADAL" clId="{F2C14C33-39A6-4B9A-AD47-B547F91FFD71}" dt="2021-11-12T11:38:55.297" v="7031" actId="27636"/>
        <pc:sldMkLst>
          <pc:docMk/>
          <pc:sldMk cId="3238134516" sldId="338"/>
        </pc:sldMkLst>
        <pc:spChg chg="mod">
          <ac:chgData name="James Ludlam" userId="81e56987-ca09-4fa1-84ca-5a9c37bacba7" providerId="ADAL" clId="{F2C14C33-39A6-4B9A-AD47-B547F91FFD71}" dt="2021-11-12T11:38:55.297" v="7031" actId="27636"/>
          <ac:spMkLst>
            <pc:docMk/>
            <pc:sldMk cId="3238134516" sldId="338"/>
            <ac:spMk id="3" creationId="{BAC9A60F-BEC9-474A-A21F-E1440424C483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0" creationId="{9D8AF985-1B21-4532-A83B-FAF5F9ABF698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1" creationId="{068DCCD1-3F79-496C-BEBE-CAD6C25F41D8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2" creationId="{47CEB1B2-CD98-4FE2-8CC4-37BA0F825113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3" creationId="{1C90B34C-7DEC-4B49-B77C-5B7C7ABAD3A0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4" creationId="{D64A3C5F-CE7F-479C-8BC8-A98E07293961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5" creationId="{C0E6522C-7703-4BFE-A990-154C19B62714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6" creationId="{ECD6A9E9-D285-4681-B9EF-D5723790E611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7" creationId="{9CF698A4-BAE8-47AF-937D-0E9BA4BF5AC8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8" creationId="{65A06A4C-F51D-4630-8A11-E57C1B960FFF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29" creationId="{4BC3965D-1296-433B-84B5-8D93CE0D35D5}"/>
          </ac:spMkLst>
        </pc:spChg>
        <pc:spChg chg="mod">
          <ac:chgData name="James Ludlam" userId="81e56987-ca09-4fa1-84ca-5a9c37bacba7" providerId="ADAL" clId="{F2C14C33-39A6-4B9A-AD47-B547F91FFD71}" dt="2021-11-09T12:49:14.395" v="5878"/>
          <ac:spMkLst>
            <pc:docMk/>
            <pc:sldMk cId="3238134516" sldId="338"/>
            <ac:spMk id="30" creationId="{81F1CF05-A839-4443-A028-68B64B1EE8A2}"/>
          </ac:spMkLst>
        </pc:spChg>
        <pc:grpChg chg="add mod ord">
          <ac:chgData name="James Ludlam" userId="81e56987-ca09-4fa1-84ca-5a9c37bacba7" providerId="ADAL" clId="{F2C14C33-39A6-4B9A-AD47-B547F91FFD71}" dt="2021-11-09T12:49:40.241" v="5882" actId="166"/>
          <ac:grpSpMkLst>
            <pc:docMk/>
            <pc:sldMk cId="3238134516" sldId="338"/>
            <ac:grpSpMk id="18" creationId="{77631346-8B1E-427E-97DB-31B4F85B7264}"/>
          </ac:grpSpMkLst>
        </pc:grpChg>
        <pc:grpChg chg="mod">
          <ac:chgData name="James Ludlam" userId="81e56987-ca09-4fa1-84ca-5a9c37bacba7" providerId="ADAL" clId="{F2C14C33-39A6-4B9A-AD47-B547F91FFD71}" dt="2021-11-09T12:49:14.395" v="5878"/>
          <ac:grpSpMkLst>
            <pc:docMk/>
            <pc:sldMk cId="3238134516" sldId="338"/>
            <ac:grpSpMk id="19" creationId="{BE79C10A-D5CC-4C65-BC21-2E58965BD0F9}"/>
          </ac:grpSpMkLst>
        </pc:grpChg>
        <pc:grpChg chg="del">
          <ac:chgData name="James Ludlam" userId="81e56987-ca09-4fa1-84ca-5a9c37bacba7" providerId="ADAL" clId="{F2C14C33-39A6-4B9A-AD47-B547F91FFD71}" dt="2021-11-09T12:49:29.558" v="5881" actId="478"/>
          <ac:grpSpMkLst>
            <pc:docMk/>
            <pc:sldMk cId="3238134516" sldId="338"/>
            <ac:grpSpMk id="42" creationId="{768E8F8E-7B63-47F8-8F91-092784A613DA}"/>
          </ac:grpSpMkLst>
        </pc:grpChg>
      </pc:sldChg>
      <pc:sldChg chg="addSp delSp modSp add mod">
        <pc:chgData name="James Ludlam" userId="81e56987-ca09-4fa1-84ca-5a9c37bacba7" providerId="ADAL" clId="{F2C14C33-39A6-4B9A-AD47-B547F91FFD71}" dt="2021-11-09T12:52:02.980" v="5906" actId="255"/>
        <pc:sldMkLst>
          <pc:docMk/>
          <pc:sldMk cId="2941213320" sldId="339"/>
        </pc:sldMkLst>
        <pc:spChg chg="mod">
          <ac:chgData name="James Ludlam" userId="81e56987-ca09-4fa1-84ca-5a9c37bacba7" providerId="ADAL" clId="{F2C14C33-39A6-4B9A-AD47-B547F91FFD71}" dt="2021-11-09T12:52:02.980" v="5906" actId="255"/>
          <ac:spMkLst>
            <pc:docMk/>
            <pc:sldMk cId="2941213320" sldId="339"/>
            <ac:spMk id="3" creationId="{BAC9A60F-BEC9-474A-A21F-E1440424C483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36" creationId="{7F7A7775-7903-443D-A3AC-6E751DA1D84B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37" creationId="{D74571FE-E376-4733-8682-6DDDAB78AB34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38" creationId="{BA768067-84BD-4EE9-BA65-5DF0078C8CD3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0" creationId="{16787398-22A8-4597-B620-8E3924CFDC43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2" creationId="{C16CE9B3-4347-48C8-8E19-74DD0E1DD106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4" creationId="{0804EE90-7F1F-4190-B376-19EC1A32F158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6" creationId="{07558953-A206-4266-8AEF-9AC47FBF8BC4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7" creationId="{10966EA1-210F-4E20-AB33-9F5EB68F6AF6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8" creationId="{D2B2BFF4-C24D-432E-9C79-755554221ED9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49" creationId="{1B92C54A-6E70-4D6C-B55B-FDE1CC0A0053}"/>
          </ac:spMkLst>
        </pc:spChg>
        <pc:spChg chg="mod">
          <ac:chgData name="James Ludlam" userId="81e56987-ca09-4fa1-84ca-5a9c37bacba7" providerId="ADAL" clId="{F2C14C33-39A6-4B9A-AD47-B547F91FFD71}" dt="2021-11-09T12:50:51.554" v="5894"/>
          <ac:spMkLst>
            <pc:docMk/>
            <pc:sldMk cId="2941213320" sldId="339"/>
            <ac:spMk id="50" creationId="{47AE301B-66AA-4B6F-BEC4-AEA2214C33C7}"/>
          </ac:spMkLst>
        </pc:spChg>
        <pc:grpChg chg="del">
          <ac:chgData name="James Ludlam" userId="81e56987-ca09-4fa1-84ca-5a9c37bacba7" providerId="ADAL" clId="{F2C14C33-39A6-4B9A-AD47-B547F91FFD71}" dt="2021-11-09T12:51:14.663" v="5898" actId="478"/>
          <ac:grpSpMkLst>
            <pc:docMk/>
            <pc:sldMk cId="2941213320" sldId="339"/>
            <ac:grpSpMk id="18" creationId="{77631346-8B1E-427E-97DB-31B4F85B7264}"/>
          </ac:grpSpMkLst>
        </pc:grpChg>
        <pc:grpChg chg="add mod ord">
          <ac:chgData name="James Ludlam" userId="81e56987-ca09-4fa1-84ca-5a9c37bacba7" providerId="ADAL" clId="{F2C14C33-39A6-4B9A-AD47-B547F91FFD71}" dt="2021-11-09T12:51:10.530" v="5897" actId="170"/>
          <ac:grpSpMkLst>
            <pc:docMk/>
            <pc:sldMk cId="2941213320" sldId="339"/>
            <ac:grpSpMk id="31" creationId="{DEEB2A15-9D8A-4811-BDFE-E8891A742EBA}"/>
          </ac:grpSpMkLst>
        </pc:grpChg>
        <pc:grpChg chg="mod">
          <ac:chgData name="James Ludlam" userId="81e56987-ca09-4fa1-84ca-5a9c37bacba7" providerId="ADAL" clId="{F2C14C33-39A6-4B9A-AD47-B547F91FFD71}" dt="2021-11-09T12:50:51.554" v="5894"/>
          <ac:grpSpMkLst>
            <pc:docMk/>
            <pc:sldMk cId="2941213320" sldId="339"/>
            <ac:grpSpMk id="32" creationId="{1FB1B0E3-361D-4D95-81BA-EC0644A0E5FE}"/>
          </ac:grpSpMkLst>
        </pc:grpChg>
        <pc:grpChg chg="mod">
          <ac:chgData name="James Ludlam" userId="81e56987-ca09-4fa1-84ca-5a9c37bacba7" providerId="ADAL" clId="{F2C14C33-39A6-4B9A-AD47-B547F91FFD71}" dt="2021-11-09T12:50:51.554" v="5894"/>
          <ac:grpSpMkLst>
            <pc:docMk/>
            <pc:sldMk cId="2941213320" sldId="339"/>
            <ac:grpSpMk id="35" creationId="{FFBC6D2E-9D56-4BDD-89E5-EF7A898DF063}"/>
          </ac:grpSpMkLst>
        </pc:grpChg>
        <pc:cxnChg chg="mod">
          <ac:chgData name="James Ludlam" userId="81e56987-ca09-4fa1-84ca-5a9c37bacba7" providerId="ADAL" clId="{F2C14C33-39A6-4B9A-AD47-B547F91FFD71}" dt="2021-11-09T12:50:51.554" v="5894"/>
          <ac:cxnSpMkLst>
            <pc:docMk/>
            <pc:sldMk cId="2941213320" sldId="339"/>
            <ac:cxnSpMk id="33" creationId="{B52D3D7F-BB2D-4499-B33B-96950DAFA425}"/>
          </ac:cxnSpMkLst>
        </pc:cxnChg>
        <pc:cxnChg chg="mod">
          <ac:chgData name="James Ludlam" userId="81e56987-ca09-4fa1-84ca-5a9c37bacba7" providerId="ADAL" clId="{F2C14C33-39A6-4B9A-AD47-B547F91FFD71}" dt="2021-11-09T12:50:51.554" v="5894"/>
          <ac:cxnSpMkLst>
            <pc:docMk/>
            <pc:sldMk cId="2941213320" sldId="339"/>
            <ac:cxnSpMk id="34" creationId="{1A6B7237-6D5D-4B63-A96A-0E102C61CE08}"/>
          </ac:cxnSpMkLst>
        </pc:cxnChg>
      </pc:sldChg>
      <pc:sldChg chg="addSp delSp modSp add mod">
        <pc:chgData name="James Ludlam" userId="81e56987-ca09-4fa1-84ca-5a9c37bacba7" providerId="ADAL" clId="{F2C14C33-39A6-4B9A-AD47-B547F91FFD71}" dt="2021-11-19T13:45:16.656" v="9770" actId="27636"/>
        <pc:sldMkLst>
          <pc:docMk/>
          <pc:sldMk cId="4246472136" sldId="340"/>
        </pc:sldMkLst>
        <pc:spChg chg="mod">
          <ac:chgData name="James Ludlam" userId="81e56987-ca09-4fa1-84ca-5a9c37bacba7" providerId="ADAL" clId="{F2C14C33-39A6-4B9A-AD47-B547F91FFD71}" dt="2021-11-19T13:45:16.656" v="9770" actId="27636"/>
          <ac:spMkLst>
            <pc:docMk/>
            <pc:sldMk cId="4246472136" sldId="340"/>
            <ac:spMk id="3" creationId="{BAC9A60F-BEC9-474A-A21F-E1440424C483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30" creationId="{04F39342-39F7-49B0-A39E-977A4C3696B7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1" creationId="{0DEE7240-5FBA-4ACE-85A0-9C2C99EA6B9F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3" creationId="{A351CFF0-0846-4403-9369-C7A08A852DA4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4" creationId="{099A2E95-ACC6-498E-BF4E-230C0BA383A1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5" creationId="{2490ED4D-E166-425D-89EC-CFB7C211D1C0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6" creationId="{023FC70A-B898-4673-A2B9-D3EA63084F28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7" creationId="{B2DE1A24-95CA-491D-B29E-D683B719B5D2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8" creationId="{4E669948-60CC-498D-A305-4E934C63EDAF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59" creationId="{6E4EAEF3-8687-4A06-9735-D3356157C74C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60" creationId="{729486C5-EFA9-4193-AD62-130F409E5B62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61" creationId="{46930649-0322-468B-AFEB-5CCCA2095358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62" creationId="{4FAED71F-FB58-47AD-BCE8-79D1ADDE935C}"/>
          </ac:spMkLst>
        </pc:spChg>
        <pc:spChg chg="mod">
          <ac:chgData name="James Ludlam" userId="81e56987-ca09-4fa1-84ca-5a9c37bacba7" providerId="ADAL" clId="{F2C14C33-39A6-4B9A-AD47-B547F91FFD71}" dt="2021-11-09T12:52:23.064" v="5908"/>
          <ac:spMkLst>
            <pc:docMk/>
            <pc:sldMk cId="4246472136" sldId="340"/>
            <ac:spMk id="63" creationId="{03E091B7-62F4-4D91-8AB6-5E3822183482}"/>
          </ac:spMkLst>
        </pc:spChg>
        <pc:grpChg chg="add mod ord">
          <ac:chgData name="James Ludlam" userId="81e56987-ca09-4fa1-84ca-5a9c37bacba7" providerId="ADAL" clId="{F2C14C33-39A6-4B9A-AD47-B547F91FFD71}" dt="2021-11-09T12:52:34.345" v="5911" actId="170"/>
          <ac:grpSpMkLst>
            <pc:docMk/>
            <pc:sldMk cId="4246472136" sldId="340"/>
            <ac:grpSpMk id="24" creationId="{99174723-BAFC-4344-8073-89563D405970}"/>
          </ac:grpSpMkLst>
        </pc:grpChg>
        <pc:grpChg chg="mod">
          <ac:chgData name="James Ludlam" userId="81e56987-ca09-4fa1-84ca-5a9c37bacba7" providerId="ADAL" clId="{F2C14C33-39A6-4B9A-AD47-B547F91FFD71}" dt="2021-11-09T12:52:23.064" v="5908"/>
          <ac:grpSpMkLst>
            <pc:docMk/>
            <pc:sldMk cId="4246472136" sldId="340"/>
            <ac:grpSpMk id="25" creationId="{63E0E42C-D4BF-4F6B-B99A-1C661347EAB0}"/>
          </ac:grpSpMkLst>
        </pc:grpChg>
        <pc:grpChg chg="del">
          <ac:chgData name="James Ludlam" userId="81e56987-ca09-4fa1-84ca-5a9c37bacba7" providerId="ADAL" clId="{F2C14C33-39A6-4B9A-AD47-B547F91FFD71}" dt="2021-11-09T12:52:38.286" v="5912" actId="478"/>
          <ac:grpSpMkLst>
            <pc:docMk/>
            <pc:sldMk cId="4246472136" sldId="340"/>
            <ac:grpSpMk id="31" creationId="{DEEB2A15-9D8A-4811-BDFE-E8891A742EBA}"/>
          </ac:grpSpMkLst>
        </pc:grpChg>
        <pc:grpChg chg="mod">
          <ac:chgData name="James Ludlam" userId="81e56987-ca09-4fa1-84ca-5a9c37bacba7" providerId="ADAL" clId="{F2C14C33-39A6-4B9A-AD47-B547F91FFD71}" dt="2021-11-09T12:52:23.064" v="5908"/>
          <ac:grpSpMkLst>
            <pc:docMk/>
            <pc:sldMk cId="4246472136" sldId="340"/>
            <ac:grpSpMk id="52" creationId="{ADE6B4C2-98B9-45F6-9CE8-D5B58A94C725}"/>
          </ac:grpSpMkLst>
        </pc:grpChg>
        <pc:cxnChg chg="mod">
          <ac:chgData name="James Ludlam" userId="81e56987-ca09-4fa1-84ca-5a9c37bacba7" providerId="ADAL" clId="{F2C14C33-39A6-4B9A-AD47-B547F91FFD71}" dt="2021-11-09T12:52:23.064" v="5908"/>
          <ac:cxnSpMkLst>
            <pc:docMk/>
            <pc:sldMk cId="4246472136" sldId="340"/>
            <ac:cxnSpMk id="26" creationId="{052B49A3-C209-4871-91AB-B8F9AE0793C9}"/>
          </ac:cxnSpMkLst>
        </pc:cxnChg>
        <pc:cxnChg chg="mod">
          <ac:chgData name="James Ludlam" userId="81e56987-ca09-4fa1-84ca-5a9c37bacba7" providerId="ADAL" clId="{F2C14C33-39A6-4B9A-AD47-B547F91FFD71}" dt="2021-11-09T12:52:23.064" v="5908"/>
          <ac:cxnSpMkLst>
            <pc:docMk/>
            <pc:sldMk cId="4246472136" sldId="340"/>
            <ac:cxnSpMk id="27" creationId="{2B69F9FE-6090-4F8F-B2E2-605772209B9D}"/>
          </ac:cxnSpMkLst>
        </pc:cxnChg>
        <pc:cxnChg chg="mod">
          <ac:chgData name="James Ludlam" userId="81e56987-ca09-4fa1-84ca-5a9c37bacba7" providerId="ADAL" clId="{F2C14C33-39A6-4B9A-AD47-B547F91FFD71}" dt="2021-11-09T12:52:23.064" v="5908"/>
          <ac:cxnSpMkLst>
            <pc:docMk/>
            <pc:sldMk cId="4246472136" sldId="340"/>
            <ac:cxnSpMk id="28" creationId="{740EF9A2-D555-4FAA-9168-E55353F41F2D}"/>
          </ac:cxnSpMkLst>
        </pc:cxnChg>
        <pc:cxnChg chg="mod">
          <ac:chgData name="James Ludlam" userId="81e56987-ca09-4fa1-84ca-5a9c37bacba7" providerId="ADAL" clId="{F2C14C33-39A6-4B9A-AD47-B547F91FFD71}" dt="2021-11-09T12:52:23.064" v="5908"/>
          <ac:cxnSpMkLst>
            <pc:docMk/>
            <pc:sldMk cId="4246472136" sldId="340"/>
            <ac:cxnSpMk id="29" creationId="{3F784BD5-66C5-48CA-8566-084666D038EB}"/>
          </ac:cxnSpMkLst>
        </pc:cxnChg>
        <pc:cxnChg chg="mod">
          <ac:chgData name="James Ludlam" userId="81e56987-ca09-4fa1-84ca-5a9c37bacba7" providerId="ADAL" clId="{F2C14C33-39A6-4B9A-AD47-B547F91FFD71}" dt="2021-11-09T12:52:38.286" v="5912" actId="478"/>
          <ac:cxnSpMkLst>
            <pc:docMk/>
            <pc:sldMk cId="4246472136" sldId="340"/>
            <ac:cxnSpMk id="33" creationId="{B52D3D7F-BB2D-4499-B33B-96950DAFA425}"/>
          </ac:cxnSpMkLst>
        </pc:cxnChg>
      </pc:sldChg>
      <pc:sldChg chg="add del">
        <pc:chgData name="James Ludlam" userId="81e56987-ca09-4fa1-84ca-5a9c37bacba7" providerId="ADAL" clId="{F2C14C33-39A6-4B9A-AD47-B547F91FFD71}" dt="2021-11-09T12:55:45.354" v="5917" actId="2696"/>
        <pc:sldMkLst>
          <pc:docMk/>
          <pc:sldMk cId="1623746609" sldId="341"/>
        </pc:sldMkLst>
      </pc:sldChg>
      <pc:sldChg chg="addSp delSp modSp add mod ord">
        <pc:chgData name="James Ludlam" userId="81e56987-ca09-4fa1-84ca-5a9c37bacba7" providerId="ADAL" clId="{F2C14C33-39A6-4B9A-AD47-B547F91FFD71}" dt="2021-12-07T14:24:36.418" v="11328" actId="1076"/>
        <pc:sldMkLst>
          <pc:docMk/>
          <pc:sldMk cId="2543836764" sldId="342"/>
        </pc:sldMkLst>
        <pc:spChg chg="add mod">
          <ac:chgData name="James Ludlam" userId="81e56987-ca09-4fa1-84ca-5a9c37bacba7" providerId="ADAL" clId="{F2C14C33-39A6-4B9A-AD47-B547F91FFD71}" dt="2021-12-07T14:23:57.921" v="11320" actId="164"/>
          <ac:spMkLst>
            <pc:docMk/>
            <pc:sldMk cId="2543836764" sldId="342"/>
            <ac:spMk id="3" creationId="{07E98B6F-8201-4F11-8E97-A2686FEA83E8}"/>
          </ac:spMkLst>
        </pc:spChg>
        <pc:spChg chg="del mod">
          <ac:chgData name="James Ludlam" userId="81e56987-ca09-4fa1-84ca-5a9c37bacba7" providerId="ADAL" clId="{F2C14C33-39A6-4B9A-AD47-B547F91FFD71}" dt="2021-11-09T12:55:51.768" v="5919" actId="478"/>
          <ac:spMkLst>
            <pc:docMk/>
            <pc:sldMk cId="2543836764" sldId="342"/>
            <ac:spMk id="3" creationId="{5A8D1BB2-FF5E-40B1-9DE2-BED8E0D117D2}"/>
          </ac:spMkLst>
        </pc:spChg>
        <pc:spChg chg="add mod">
          <ac:chgData name="James Ludlam" userId="81e56987-ca09-4fa1-84ca-5a9c37bacba7" providerId="ADAL" clId="{F2C14C33-39A6-4B9A-AD47-B547F91FFD71}" dt="2021-11-09T12:59:00.818" v="6039" actId="14100"/>
          <ac:spMkLst>
            <pc:docMk/>
            <pc:sldMk cId="2543836764" sldId="342"/>
            <ac:spMk id="16" creationId="{1F2CFD02-FE88-4BDE-8C92-988FE3C99939}"/>
          </ac:spMkLst>
        </pc:spChg>
        <pc:spChg chg="add mod">
          <ac:chgData name="James Ludlam" userId="81e56987-ca09-4fa1-84ca-5a9c37bacba7" providerId="ADAL" clId="{F2C14C33-39A6-4B9A-AD47-B547F91FFD71}" dt="2021-12-07T14:23:45.718" v="11319" actId="164"/>
          <ac:spMkLst>
            <pc:docMk/>
            <pc:sldMk cId="2543836764" sldId="342"/>
            <ac:spMk id="18" creationId="{BBB12AEC-F737-430F-9803-B46AA44297DD}"/>
          </ac:spMkLst>
        </pc:spChg>
        <pc:spChg chg="add mod">
          <ac:chgData name="James Ludlam" userId="81e56987-ca09-4fa1-84ca-5a9c37bacba7" providerId="ADAL" clId="{F2C14C33-39A6-4B9A-AD47-B547F91FFD71}" dt="2021-12-07T14:24:18.581" v="11325" actId="164"/>
          <ac:spMkLst>
            <pc:docMk/>
            <pc:sldMk cId="2543836764" sldId="342"/>
            <ac:spMk id="19" creationId="{1B29F08A-9514-4E30-AAFF-4AE63FE95F7A}"/>
          </ac:spMkLst>
        </pc:spChg>
        <pc:spChg chg="add mod">
          <ac:chgData name="James Ludlam" userId="81e56987-ca09-4fa1-84ca-5a9c37bacba7" providerId="ADAL" clId="{F2C14C33-39A6-4B9A-AD47-B547F91FFD71}" dt="2021-12-07T14:24:31.903" v="11327" actId="164"/>
          <ac:spMkLst>
            <pc:docMk/>
            <pc:sldMk cId="2543836764" sldId="342"/>
            <ac:spMk id="20" creationId="{ECCC542E-F5B1-454A-ADB1-719D0C15FE38}"/>
          </ac:spMkLst>
        </pc:spChg>
        <pc:spChg chg="add mod">
          <ac:chgData name="James Ludlam" userId="81e56987-ca09-4fa1-84ca-5a9c37bacba7" providerId="ADAL" clId="{F2C14C33-39A6-4B9A-AD47-B547F91FFD71}" dt="2021-12-07T14:23:57.921" v="11320" actId="164"/>
          <ac:spMkLst>
            <pc:docMk/>
            <pc:sldMk cId="2543836764" sldId="342"/>
            <ac:spMk id="21" creationId="{C2D10261-ACB9-4FCE-A4F1-7445F08962B4}"/>
          </ac:spMkLst>
        </pc:spChg>
        <pc:spChg chg="add mod">
          <ac:chgData name="James Ludlam" userId="81e56987-ca09-4fa1-84ca-5a9c37bacba7" providerId="ADAL" clId="{F2C14C33-39A6-4B9A-AD47-B547F91FFD71}" dt="2021-12-07T14:23:45.718" v="11319" actId="164"/>
          <ac:spMkLst>
            <pc:docMk/>
            <pc:sldMk cId="2543836764" sldId="342"/>
            <ac:spMk id="22" creationId="{320A66C7-965B-4CA6-B8CB-7067E21860E5}"/>
          </ac:spMkLst>
        </pc:spChg>
        <pc:spChg chg="add mod">
          <ac:chgData name="James Ludlam" userId="81e56987-ca09-4fa1-84ca-5a9c37bacba7" providerId="ADAL" clId="{F2C14C33-39A6-4B9A-AD47-B547F91FFD71}" dt="2021-12-07T14:24:31.903" v="11327" actId="164"/>
          <ac:spMkLst>
            <pc:docMk/>
            <pc:sldMk cId="2543836764" sldId="342"/>
            <ac:spMk id="23" creationId="{4591447A-B932-40F0-BBC7-C86A2071B2DD}"/>
          </ac:spMkLst>
        </pc:spChg>
        <pc:spChg chg="add mod">
          <ac:chgData name="James Ludlam" userId="81e56987-ca09-4fa1-84ca-5a9c37bacba7" providerId="ADAL" clId="{F2C14C33-39A6-4B9A-AD47-B547F91FFD71}" dt="2021-12-07T14:24:18.581" v="11325" actId="164"/>
          <ac:spMkLst>
            <pc:docMk/>
            <pc:sldMk cId="2543836764" sldId="342"/>
            <ac:spMk id="24" creationId="{C1FD1445-3F69-4876-A95A-89CA48D0B9E1}"/>
          </ac:spMkLst>
        </pc:spChg>
        <pc:spChg chg="add mod">
          <ac:chgData name="James Ludlam" userId="81e56987-ca09-4fa1-84ca-5a9c37bacba7" providerId="ADAL" clId="{F2C14C33-39A6-4B9A-AD47-B547F91FFD71}" dt="2021-12-07T14:23:57.921" v="11320" actId="164"/>
          <ac:spMkLst>
            <pc:docMk/>
            <pc:sldMk cId="2543836764" sldId="342"/>
            <ac:spMk id="25" creationId="{C7BBCC8C-D5E1-4C2C-8101-3E89307C6055}"/>
          </ac:spMkLst>
        </pc:spChg>
        <pc:spChg chg="add mod">
          <ac:chgData name="James Ludlam" userId="81e56987-ca09-4fa1-84ca-5a9c37bacba7" providerId="ADAL" clId="{F2C14C33-39A6-4B9A-AD47-B547F91FFD71}" dt="2021-12-07T14:23:45.718" v="11319" actId="164"/>
          <ac:spMkLst>
            <pc:docMk/>
            <pc:sldMk cId="2543836764" sldId="342"/>
            <ac:spMk id="26" creationId="{DB372259-D4B6-474C-8D99-A7B56FC445FB}"/>
          </ac:spMkLst>
        </pc:spChg>
        <pc:spChg chg="add mod">
          <ac:chgData name="James Ludlam" userId="81e56987-ca09-4fa1-84ca-5a9c37bacba7" providerId="ADAL" clId="{F2C14C33-39A6-4B9A-AD47-B547F91FFD71}" dt="2021-12-07T14:24:18.581" v="11325" actId="164"/>
          <ac:spMkLst>
            <pc:docMk/>
            <pc:sldMk cId="2543836764" sldId="342"/>
            <ac:spMk id="27" creationId="{65CC7AFD-1F45-46E0-88AD-FABDB9A6B79C}"/>
          </ac:spMkLst>
        </pc:spChg>
        <pc:spChg chg="add mod">
          <ac:chgData name="James Ludlam" userId="81e56987-ca09-4fa1-84ca-5a9c37bacba7" providerId="ADAL" clId="{F2C14C33-39A6-4B9A-AD47-B547F91FFD71}" dt="2021-12-07T14:24:31.903" v="11327" actId="164"/>
          <ac:spMkLst>
            <pc:docMk/>
            <pc:sldMk cId="2543836764" sldId="342"/>
            <ac:spMk id="28" creationId="{C714DD2C-0059-4AE8-8EC3-689F2A764A29}"/>
          </ac:spMkLst>
        </pc:spChg>
        <pc:spChg chg="add mod">
          <ac:chgData name="James Ludlam" userId="81e56987-ca09-4fa1-84ca-5a9c37bacba7" providerId="ADAL" clId="{F2C14C33-39A6-4B9A-AD47-B547F91FFD71}" dt="2021-12-07T14:23:57.921" v="11320" actId="164"/>
          <ac:spMkLst>
            <pc:docMk/>
            <pc:sldMk cId="2543836764" sldId="342"/>
            <ac:spMk id="29" creationId="{275687DA-0163-4528-8C13-F603B55B8A09}"/>
          </ac:spMkLst>
        </pc:spChg>
        <pc:spChg chg="add mod">
          <ac:chgData name="James Ludlam" userId="81e56987-ca09-4fa1-84ca-5a9c37bacba7" providerId="ADAL" clId="{F2C14C33-39A6-4B9A-AD47-B547F91FFD71}" dt="2021-12-07T14:23:45.718" v="11319" actId="164"/>
          <ac:spMkLst>
            <pc:docMk/>
            <pc:sldMk cId="2543836764" sldId="342"/>
            <ac:spMk id="30" creationId="{CFE180F9-074C-471B-BBCA-C2D917839AD6}"/>
          </ac:spMkLst>
        </pc:spChg>
        <pc:spChg chg="add mod">
          <ac:chgData name="James Ludlam" userId="81e56987-ca09-4fa1-84ca-5a9c37bacba7" providerId="ADAL" clId="{F2C14C33-39A6-4B9A-AD47-B547F91FFD71}" dt="2021-12-07T14:24:18.581" v="11325" actId="164"/>
          <ac:spMkLst>
            <pc:docMk/>
            <pc:sldMk cId="2543836764" sldId="342"/>
            <ac:spMk id="31" creationId="{E1F0CE6B-5B37-4560-BDDA-E84D130C6183}"/>
          </ac:spMkLst>
        </pc:spChg>
        <pc:spChg chg="add mod">
          <ac:chgData name="James Ludlam" userId="81e56987-ca09-4fa1-84ca-5a9c37bacba7" providerId="ADAL" clId="{F2C14C33-39A6-4B9A-AD47-B547F91FFD71}" dt="2021-12-07T14:24:31.903" v="11327" actId="164"/>
          <ac:spMkLst>
            <pc:docMk/>
            <pc:sldMk cId="2543836764" sldId="342"/>
            <ac:spMk id="32" creationId="{5ACB6C6F-DC3B-40E9-8AAC-975592E8A510}"/>
          </ac:spMkLst>
        </pc:spChg>
        <pc:spChg chg="add mod">
          <ac:chgData name="James Ludlam" userId="81e56987-ca09-4fa1-84ca-5a9c37bacba7" providerId="ADAL" clId="{F2C14C33-39A6-4B9A-AD47-B547F91FFD71}" dt="2021-12-07T14:23:45.718" v="11319" actId="164"/>
          <ac:spMkLst>
            <pc:docMk/>
            <pc:sldMk cId="2543836764" sldId="342"/>
            <ac:spMk id="33" creationId="{553A2383-4CFC-4E0A-91BD-5AF9C9D72FB4}"/>
          </ac:spMkLst>
        </pc:spChg>
        <pc:spChg chg="add mod">
          <ac:chgData name="James Ludlam" userId="81e56987-ca09-4fa1-84ca-5a9c37bacba7" providerId="ADAL" clId="{F2C14C33-39A6-4B9A-AD47-B547F91FFD71}" dt="2021-12-07T14:23:57.921" v="11320" actId="164"/>
          <ac:spMkLst>
            <pc:docMk/>
            <pc:sldMk cId="2543836764" sldId="342"/>
            <ac:spMk id="34" creationId="{5DEEE98A-53A9-4853-A64F-21DA341E02A4}"/>
          </ac:spMkLst>
        </pc:spChg>
        <pc:spChg chg="add mod">
          <ac:chgData name="James Ludlam" userId="81e56987-ca09-4fa1-84ca-5a9c37bacba7" providerId="ADAL" clId="{F2C14C33-39A6-4B9A-AD47-B547F91FFD71}" dt="2021-12-07T14:24:18.581" v="11325" actId="164"/>
          <ac:spMkLst>
            <pc:docMk/>
            <pc:sldMk cId="2543836764" sldId="342"/>
            <ac:spMk id="35" creationId="{B5BA86EC-D417-4441-A1AF-4038E7743F5C}"/>
          </ac:spMkLst>
        </pc:spChg>
        <pc:spChg chg="add mod">
          <ac:chgData name="James Ludlam" userId="81e56987-ca09-4fa1-84ca-5a9c37bacba7" providerId="ADAL" clId="{F2C14C33-39A6-4B9A-AD47-B547F91FFD71}" dt="2021-12-07T14:24:31.903" v="11327" actId="164"/>
          <ac:spMkLst>
            <pc:docMk/>
            <pc:sldMk cId="2543836764" sldId="342"/>
            <ac:spMk id="36" creationId="{1EA132AD-A87A-4C47-A2F8-CB04B29966D1}"/>
          </ac:spMkLst>
        </pc:spChg>
        <pc:grpChg chg="add mod">
          <ac:chgData name="James Ludlam" userId="81e56987-ca09-4fa1-84ca-5a9c37bacba7" providerId="ADAL" clId="{F2C14C33-39A6-4B9A-AD47-B547F91FFD71}" dt="2021-12-07T14:24:07.273" v="11322" actId="1076"/>
          <ac:grpSpMkLst>
            <pc:docMk/>
            <pc:sldMk cId="2543836764" sldId="342"/>
            <ac:grpSpMk id="4" creationId="{11DA5F3A-B939-4711-B59A-1AC17E64C9D5}"/>
          </ac:grpSpMkLst>
        </pc:grpChg>
        <pc:grpChg chg="add mod">
          <ac:chgData name="James Ludlam" userId="81e56987-ca09-4fa1-84ca-5a9c37bacba7" providerId="ADAL" clId="{F2C14C33-39A6-4B9A-AD47-B547F91FFD71}" dt="2021-12-07T14:24:04.031" v="11321" actId="1076"/>
          <ac:grpSpMkLst>
            <pc:docMk/>
            <pc:sldMk cId="2543836764" sldId="342"/>
            <ac:grpSpMk id="6" creationId="{683522AE-805D-40C5-AF9A-03F31B1856BE}"/>
          </ac:grpSpMkLst>
        </pc:grpChg>
        <pc:grpChg chg="add mod">
          <ac:chgData name="James Ludlam" userId="81e56987-ca09-4fa1-84ca-5a9c37bacba7" providerId="ADAL" clId="{F2C14C33-39A6-4B9A-AD47-B547F91FFD71}" dt="2021-12-07T14:24:26.117" v="11326" actId="1076"/>
          <ac:grpSpMkLst>
            <pc:docMk/>
            <pc:sldMk cId="2543836764" sldId="342"/>
            <ac:grpSpMk id="9" creationId="{B5E85273-1C15-4312-AC3A-D480D4FD4367}"/>
          </ac:grpSpMkLst>
        </pc:grpChg>
        <pc:grpChg chg="add mod">
          <ac:chgData name="James Ludlam" userId="81e56987-ca09-4fa1-84ca-5a9c37bacba7" providerId="ADAL" clId="{F2C14C33-39A6-4B9A-AD47-B547F91FFD71}" dt="2021-12-07T14:24:36.418" v="11328" actId="1076"/>
          <ac:grpSpMkLst>
            <pc:docMk/>
            <pc:sldMk cId="2543836764" sldId="342"/>
            <ac:grpSpMk id="13" creationId="{59EA4E1E-E6BD-430D-97A9-836E6532A482}"/>
          </ac:grpSpMkLst>
        </pc:grpChg>
        <pc:grpChg chg="add del mod">
          <ac:chgData name="James Ludlam" userId="81e56987-ca09-4fa1-84ca-5a9c37bacba7" providerId="ADAL" clId="{F2C14C33-39A6-4B9A-AD47-B547F91FFD71}" dt="2021-12-07T14:16:54.974" v="11251" actId="165"/>
          <ac:grpSpMkLst>
            <pc:docMk/>
            <pc:sldMk cId="2543836764" sldId="342"/>
            <ac:grpSpMk id="17" creationId="{EB29896E-050A-423D-9ABF-5209415859A3}"/>
          </ac:grpSpMkLst>
        </pc:grpChg>
        <pc:picChg chg="add mod topLvl">
          <ac:chgData name="James Ludlam" userId="81e56987-ca09-4fa1-84ca-5a9c37bacba7" providerId="ADAL" clId="{F2C14C33-39A6-4B9A-AD47-B547F91FFD71}" dt="2021-12-07T14:24:31.903" v="11327" actId="164"/>
          <ac:picMkLst>
            <pc:docMk/>
            <pc:sldMk cId="2543836764" sldId="342"/>
            <ac:picMk id="5" creationId="{9970B1D6-10B5-43AF-8FB2-CD9764C72630}"/>
          </ac:picMkLst>
        </pc:picChg>
        <pc:picChg chg="add mod topLvl">
          <ac:chgData name="James Ludlam" userId="81e56987-ca09-4fa1-84ca-5a9c37bacba7" providerId="ADAL" clId="{F2C14C33-39A6-4B9A-AD47-B547F91FFD71}" dt="2021-12-07T14:24:18.581" v="11325" actId="164"/>
          <ac:picMkLst>
            <pc:docMk/>
            <pc:sldMk cId="2543836764" sldId="342"/>
            <ac:picMk id="7" creationId="{72C13EC3-A1F6-4F92-8AA0-1EB46FF0D1E3}"/>
          </ac:picMkLst>
        </pc:picChg>
        <pc:picChg chg="add mod topLvl">
          <ac:chgData name="James Ludlam" userId="81e56987-ca09-4fa1-84ca-5a9c37bacba7" providerId="ADAL" clId="{F2C14C33-39A6-4B9A-AD47-B547F91FFD71}" dt="2021-12-07T14:23:45.718" v="11319" actId="164"/>
          <ac:picMkLst>
            <pc:docMk/>
            <pc:sldMk cId="2543836764" sldId="342"/>
            <ac:picMk id="11" creationId="{790D951B-3BB4-492D-8AF9-57AB5F7021ED}"/>
          </ac:picMkLst>
        </pc:picChg>
        <pc:picChg chg="add mod topLvl">
          <ac:chgData name="James Ludlam" userId="81e56987-ca09-4fa1-84ca-5a9c37bacba7" providerId="ADAL" clId="{F2C14C33-39A6-4B9A-AD47-B547F91FFD71}" dt="2021-12-07T14:23:57.921" v="11320" actId="164"/>
          <ac:picMkLst>
            <pc:docMk/>
            <pc:sldMk cId="2543836764" sldId="342"/>
            <ac:picMk id="15" creationId="{7A60266C-56E8-4D48-8508-08A193D62655}"/>
          </ac:picMkLst>
        </pc:picChg>
      </pc:sldChg>
      <pc:sldChg chg="addSp delSp modSp add mod ord">
        <pc:chgData name="James Ludlam" userId="81e56987-ca09-4fa1-84ca-5a9c37bacba7" providerId="ADAL" clId="{F2C14C33-39A6-4B9A-AD47-B547F91FFD71}" dt="2021-11-23T14:20:06.381" v="10844" actId="20577"/>
        <pc:sldMkLst>
          <pc:docMk/>
          <pc:sldMk cId="2804353815" sldId="343"/>
        </pc:sldMkLst>
        <pc:spChg chg="mod">
          <ac:chgData name="James Ludlam" userId="81e56987-ca09-4fa1-84ca-5a9c37bacba7" providerId="ADAL" clId="{F2C14C33-39A6-4B9A-AD47-B547F91FFD71}" dt="2021-11-23T14:14:01.185" v="10560" actId="20577"/>
          <ac:spMkLst>
            <pc:docMk/>
            <pc:sldMk cId="2804353815" sldId="343"/>
            <ac:spMk id="2" creationId="{D7216A90-5F95-4EB9-941E-B1FD79C73A4D}"/>
          </ac:spMkLst>
        </pc:spChg>
        <pc:spChg chg="del">
          <ac:chgData name="James Ludlam" userId="81e56987-ca09-4fa1-84ca-5a9c37bacba7" providerId="ADAL" clId="{F2C14C33-39A6-4B9A-AD47-B547F91FFD71}" dt="2021-11-11T15:17:10.614" v="6599" actId="478"/>
          <ac:spMkLst>
            <pc:docMk/>
            <pc:sldMk cId="2804353815" sldId="343"/>
            <ac:spMk id="11" creationId="{2028880D-9A65-4D8D-A5E9-65DC49505CE8}"/>
          </ac:spMkLst>
        </pc:spChg>
        <pc:spChg chg="del">
          <ac:chgData name="James Ludlam" userId="81e56987-ca09-4fa1-84ca-5a9c37bacba7" providerId="ADAL" clId="{F2C14C33-39A6-4B9A-AD47-B547F91FFD71}" dt="2021-11-11T15:17:10.614" v="6599" actId="478"/>
          <ac:spMkLst>
            <pc:docMk/>
            <pc:sldMk cId="2804353815" sldId="343"/>
            <ac:spMk id="17" creationId="{AF48E0D9-851F-4B27-A4AA-75BD35DA26F3}"/>
          </ac:spMkLst>
        </pc:spChg>
        <pc:spChg chg="del">
          <ac:chgData name="James Ludlam" userId="81e56987-ca09-4fa1-84ca-5a9c37bacba7" providerId="ADAL" clId="{F2C14C33-39A6-4B9A-AD47-B547F91FFD71}" dt="2021-11-11T15:17:10.614" v="6599" actId="478"/>
          <ac:spMkLst>
            <pc:docMk/>
            <pc:sldMk cId="2804353815" sldId="343"/>
            <ac:spMk id="18" creationId="{09ECEFC4-6162-4F5A-AA53-CBE44867B8B3}"/>
          </ac:spMkLst>
        </pc:spChg>
        <pc:spChg chg="del">
          <ac:chgData name="James Ludlam" userId="81e56987-ca09-4fa1-84ca-5a9c37bacba7" providerId="ADAL" clId="{F2C14C33-39A6-4B9A-AD47-B547F91FFD71}" dt="2021-11-11T15:17:10.614" v="6599" actId="478"/>
          <ac:spMkLst>
            <pc:docMk/>
            <pc:sldMk cId="2804353815" sldId="343"/>
            <ac:spMk id="19" creationId="{169DDCD5-FA8F-4590-8A6D-F26C0F55D5BC}"/>
          </ac:spMkLst>
        </pc:spChg>
        <pc:spChg chg="del">
          <ac:chgData name="James Ludlam" userId="81e56987-ca09-4fa1-84ca-5a9c37bacba7" providerId="ADAL" clId="{F2C14C33-39A6-4B9A-AD47-B547F91FFD71}" dt="2021-11-11T15:17:10.614" v="6599" actId="478"/>
          <ac:spMkLst>
            <pc:docMk/>
            <pc:sldMk cId="2804353815" sldId="343"/>
            <ac:spMk id="20" creationId="{FFCBD9A7-CE57-468A-B14D-BE546C5B5DDF}"/>
          </ac:spMkLst>
        </pc:spChg>
        <pc:spChg chg="del">
          <ac:chgData name="James Ludlam" userId="81e56987-ca09-4fa1-84ca-5a9c37bacba7" providerId="ADAL" clId="{F2C14C33-39A6-4B9A-AD47-B547F91FFD71}" dt="2021-11-11T15:17:10.614" v="6599" actId="478"/>
          <ac:spMkLst>
            <pc:docMk/>
            <pc:sldMk cId="2804353815" sldId="343"/>
            <ac:spMk id="21" creationId="{FC4F60FB-C9A6-4C01-8832-65F6EC2AD1AA}"/>
          </ac:spMkLst>
        </pc:spChg>
        <pc:spChg chg="add mod">
          <ac:chgData name="James Ludlam" userId="81e56987-ca09-4fa1-84ca-5a9c37bacba7" providerId="ADAL" clId="{F2C14C33-39A6-4B9A-AD47-B547F91FFD71}" dt="2021-11-23T14:20:06.381" v="10844" actId="20577"/>
          <ac:spMkLst>
            <pc:docMk/>
            <pc:sldMk cId="2804353815" sldId="343"/>
            <ac:spMk id="22" creationId="{E0DED16A-696D-4DF8-8611-8161644B5B7E}"/>
          </ac:spMkLst>
        </pc:spChg>
        <pc:grpChg chg="del">
          <ac:chgData name="James Ludlam" userId="81e56987-ca09-4fa1-84ca-5a9c37bacba7" providerId="ADAL" clId="{F2C14C33-39A6-4B9A-AD47-B547F91FFD71}" dt="2021-11-11T15:17:07.287" v="6598" actId="478"/>
          <ac:grpSpMkLst>
            <pc:docMk/>
            <pc:sldMk cId="2804353815" sldId="343"/>
            <ac:grpSpMk id="9" creationId="{23766B81-47C4-4873-8A82-1975FEE3AAA8}"/>
          </ac:grpSpMkLst>
        </pc:grpChg>
      </pc:sldChg>
      <pc:sldChg chg="add del">
        <pc:chgData name="James Ludlam" userId="81e56987-ca09-4fa1-84ca-5a9c37bacba7" providerId="ADAL" clId="{F2C14C33-39A6-4B9A-AD47-B547F91FFD71}" dt="2021-11-17T11:38:42.255" v="7081" actId="2696"/>
        <pc:sldMkLst>
          <pc:docMk/>
          <pc:sldMk cId="3065826347" sldId="344"/>
        </pc:sldMkLst>
      </pc:sldChg>
      <pc:sldChg chg="modSp add del mod ord">
        <pc:chgData name="James Ludlam" userId="81e56987-ca09-4fa1-84ca-5a9c37bacba7" providerId="ADAL" clId="{F2C14C33-39A6-4B9A-AD47-B547F91FFD71}" dt="2021-11-17T11:39:47.732" v="7102" actId="2696"/>
        <pc:sldMkLst>
          <pc:docMk/>
          <pc:sldMk cId="701813460" sldId="345"/>
        </pc:sldMkLst>
        <pc:spChg chg="mod">
          <ac:chgData name="James Ludlam" userId="81e56987-ca09-4fa1-84ca-5a9c37bacba7" providerId="ADAL" clId="{F2C14C33-39A6-4B9A-AD47-B547F91FFD71}" dt="2021-11-17T11:39:26.537" v="7100" actId="20577"/>
          <ac:spMkLst>
            <pc:docMk/>
            <pc:sldMk cId="701813460" sldId="345"/>
            <ac:spMk id="2" creationId="{92D67E20-B9DF-4065-9621-40A0B15AB7EF}"/>
          </ac:spMkLst>
        </pc:spChg>
      </pc:sldChg>
      <pc:sldChg chg="addSp delSp modSp add mod modAnim modNotesTx">
        <pc:chgData name="James Ludlam" userId="81e56987-ca09-4fa1-84ca-5a9c37bacba7" providerId="ADAL" clId="{F2C14C33-39A6-4B9A-AD47-B547F91FFD71}" dt="2021-11-23T10:49:57.544" v="10047" actId="20577"/>
        <pc:sldMkLst>
          <pc:docMk/>
          <pc:sldMk cId="3411049747" sldId="346"/>
        </pc:sldMkLst>
        <pc:spChg chg="mod">
          <ac:chgData name="James Ludlam" userId="81e56987-ca09-4fa1-84ca-5a9c37bacba7" providerId="ADAL" clId="{F2C14C33-39A6-4B9A-AD47-B547F91FFD71}" dt="2021-11-23T10:49:57.544" v="10047" actId="20577"/>
          <ac:spMkLst>
            <pc:docMk/>
            <pc:sldMk cId="3411049747" sldId="346"/>
            <ac:spMk id="2" creationId="{D7216A90-5F95-4EB9-941E-B1FD79C73A4D}"/>
          </ac:spMkLst>
        </pc:spChg>
        <pc:spChg chg="del mod">
          <ac:chgData name="James Ludlam" userId="81e56987-ca09-4fa1-84ca-5a9c37bacba7" providerId="ADAL" clId="{F2C14C33-39A6-4B9A-AD47-B547F91FFD71}" dt="2021-11-18T10:02:13.577" v="8341" actId="478"/>
          <ac:spMkLst>
            <pc:docMk/>
            <pc:sldMk cId="3411049747" sldId="346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F2C14C33-39A6-4B9A-AD47-B547F91FFD71}" dt="2021-11-18T10:02:15.549" v="8342" actId="478"/>
          <ac:spMkLst>
            <pc:docMk/>
            <pc:sldMk cId="3411049747" sldId="346"/>
            <ac:spMk id="5" creationId="{1CD6B2CF-98C3-4B3C-B444-6574057CD0C2}"/>
          </ac:spMkLst>
        </pc:spChg>
        <pc:spChg chg="add del mod">
          <ac:chgData name="James Ludlam" userId="81e56987-ca09-4fa1-84ca-5a9c37bacba7" providerId="ADAL" clId="{F2C14C33-39A6-4B9A-AD47-B547F91FFD71}" dt="2021-11-18T10:28:53.934" v="8584" actId="478"/>
          <ac:spMkLst>
            <pc:docMk/>
            <pc:sldMk cId="3411049747" sldId="346"/>
            <ac:spMk id="6" creationId="{37BB5285-C19D-4EA3-B225-E7256F8FF9EC}"/>
          </ac:spMkLst>
        </pc:spChg>
        <pc:spChg chg="add del mod">
          <ac:chgData name="James Ludlam" userId="81e56987-ca09-4fa1-84ca-5a9c37bacba7" providerId="ADAL" clId="{F2C14C33-39A6-4B9A-AD47-B547F91FFD71}" dt="2021-11-18T10:28:53.934" v="8584" actId="478"/>
          <ac:spMkLst>
            <pc:docMk/>
            <pc:sldMk cId="3411049747" sldId="346"/>
            <ac:spMk id="11" creationId="{2E9FA53A-CE05-4A62-A47E-23965C18BDFD}"/>
          </ac:spMkLst>
        </pc:spChg>
        <pc:spChg chg="add del mod">
          <ac:chgData name="James Ludlam" userId="81e56987-ca09-4fa1-84ca-5a9c37bacba7" providerId="ADAL" clId="{F2C14C33-39A6-4B9A-AD47-B547F91FFD71}" dt="2021-11-18T10:28:53.934" v="8584" actId="478"/>
          <ac:spMkLst>
            <pc:docMk/>
            <pc:sldMk cId="3411049747" sldId="346"/>
            <ac:spMk id="13" creationId="{4A9AEA43-CB48-4803-9F30-9163EF2F6430}"/>
          </ac:spMkLst>
        </pc:spChg>
        <pc:spChg chg="add del mod">
          <ac:chgData name="James Ludlam" userId="81e56987-ca09-4fa1-84ca-5a9c37bacba7" providerId="ADAL" clId="{F2C14C33-39A6-4B9A-AD47-B547F91FFD71}" dt="2021-11-18T10:28:53.934" v="8584" actId="478"/>
          <ac:spMkLst>
            <pc:docMk/>
            <pc:sldMk cId="3411049747" sldId="346"/>
            <ac:spMk id="15" creationId="{B03E51DE-613A-4136-8336-6825958A3C4A}"/>
          </ac:spMkLst>
        </pc:spChg>
        <pc:spChg chg="add del mod">
          <ac:chgData name="James Ludlam" userId="81e56987-ca09-4fa1-84ca-5a9c37bacba7" providerId="ADAL" clId="{F2C14C33-39A6-4B9A-AD47-B547F91FFD71}" dt="2021-11-18T10:28:53.934" v="8584" actId="478"/>
          <ac:spMkLst>
            <pc:docMk/>
            <pc:sldMk cId="3411049747" sldId="346"/>
            <ac:spMk id="16" creationId="{CDFF29B3-742F-431D-9159-1076AE0A2AE6}"/>
          </ac:spMkLst>
        </pc:spChg>
        <pc:spChg chg="add mo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26" creationId="{541124F5-7BF5-495D-BB3B-3952A20F3303}"/>
          </ac:spMkLst>
        </pc:spChg>
        <pc:spChg chg="add mo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27" creationId="{DBE1A3FE-E098-4F06-A80C-F213AB6C0E32}"/>
          </ac:spMkLst>
        </pc:spChg>
        <pc:spChg chg="add mo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28" creationId="{E0239123-FC5D-4D12-A519-7ED75E7EF88E}"/>
          </ac:spMkLst>
        </pc:spChg>
        <pc:spChg chg="add mo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29" creationId="{7F460554-9749-43E9-BC54-C92A1214A069}"/>
          </ac:spMkLst>
        </pc:spChg>
        <pc:spChg chg="add mo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52" creationId="{F2A5A5D7-DC19-4993-8967-4932AE972F99}"/>
          </ac:spMkLst>
        </pc:spChg>
        <pc:spChg chg="add mo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53" creationId="{CA12E13E-09B4-48E0-8354-116037937C45}"/>
          </ac:spMkLst>
        </pc:spChg>
        <pc:spChg chg="add mod ord topLvl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63" creationId="{FCF1DB55-7B1F-45C8-BC04-72FE4DE2E4CF}"/>
          </ac:spMkLst>
        </pc:spChg>
        <pc:spChg chg="add mod">
          <ac:chgData name="James Ludlam" userId="81e56987-ca09-4fa1-84ca-5a9c37bacba7" providerId="ADAL" clId="{F2C14C33-39A6-4B9A-AD47-B547F91FFD71}" dt="2021-11-19T13:36:03.294" v="9766" actId="1076"/>
          <ac:spMkLst>
            <pc:docMk/>
            <pc:sldMk cId="3411049747" sldId="346"/>
            <ac:spMk id="72" creationId="{78D30488-0279-4801-B907-3223F77343D9}"/>
          </ac:spMkLst>
        </pc:spChg>
        <pc:grpChg chg="add del mod">
          <ac:chgData name="James Ludlam" userId="81e56987-ca09-4fa1-84ca-5a9c37bacba7" providerId="ADAL" clId="{F2C14C33-39A6-4B9A-AD47-B547F91FFD71}" dt="2021-11-18T10:36:21.748" v="8627" actId="165"/>
          <ac:grpSpMkLst>
            <pc:docMk/>
            <pc:sldMk cId="3411049747" sldId="346"/>
            <ac:grpSpMk id="65" creationId="{D87718B1-23F4-4D2F-80FF-17C75E8718F7}"/>
          </ac:grpSpMkLst>
        </pc:grpChg>
        <pc:cxnChg chg="add del mod">
          <ac:chgData name="James Ludlam" userId="81e56987-ca09-4fa1-84ca-5a9c37bacba7" providerId="ADAL" clId="{F2C14C33-39A6-4B9A-AD47-B547F91FFD71}" dt="2021-11-18T10:28:53.934" v="8584" actId="478"/>
          <ac:cxnSpMkLst>
            <pc:docMk/>
            <pc:sldMk cId="3411049747" sldId="346"/>
            <ac:cxnSpMk id="9" creationId="{156E45C3-5C38-460A-B1FD-AB1E5642AC84}"/>
          </ac:cxnSpMkLst>
        </pc:cxnChg>
        <pc:cxnChg chg="add del mod">
          <ac:chgData name="James Ludlam" userId="81e56987-ca09-4fa1-84ca-5a9c37bacba7" providerId="ADAL" clId="{F2C14C33-39A6-4B9A-AD47-B547F91FFD71}" dt="2021-11-18T10:28:53.934" v="8584" actId="478"/>
          <ac:cxnSpMkLst>
            <pc:docMk/>
            <pc:sldMk cId="3411049747" sldId="346"/>
            <ac:cxnSpMk id="18" creationId="{C30041C2-FF8C-40C9-8067-BB998E01ADDA}"/>
          </ac:cxnSpMkLst>
        </pc:cxnChg>
        <pc:cxnChg chg="add del mod">
          <ac:chgData name="James Ludlam" userId="81e56987-ca09-4fa1-84ca-5a9c37bacba7" providerId="ADAL" clId="{F2C14C33-39A6-4B9A-AD47-B547F91FFD71}" dt="2021-11-18T10:28:53.934" v="8584" actId="478"/>
          <ac:cxnSpMkLst>
            <pc:docMk/>
            <pc:sldMk cId="3411049747" sldId="346"/>
            <ac:cxnSpMk id="19" creationId="{794C4E86-EA0B-4CE5-AA1D-28A02E4576FE}"/>
          </ac:cxnSpMkLst>
        </pc:cxnChg>
        <pc:cxnChg chg="add del mod">
          <ac:chgData name="James Ludlam" userId="81e56987-ca09-4fa1-84ca-5a9c37bacba7" providerId="ADAL" clId="{F2C14C33-39A6-4B9A-AD47-B547F91FFD71}" dt="2021-11-18T10:28:53.934" v="8584" actId="478"/>
          <ac:cxnSpMkLst>
            <pc:docMk/>
            <pc:sldMk cId="3411049747" sldId="346"/>
            <ac:cxnSpMk id="23" creationId="{50526BD0-9635-4800-A8A2-BEA4E19677C7}"/>
          </ac:cxnSpMkLst>
        </pc:cxnChg>
        <pc:cxnChg chg="add del mod">
          <ac:chgData name="James Ludlam" userId="81e56987-ca09-4fa1-84ca-5a9c37bacba7" providerId="ADAL" clId="{F2C14C33-39A6-4B9A-AD47-B547F91FFD71}" dt="2021-11-18T10:18:47.326" v="8495"/>
          <ac:cxnSpMkLst>
            <pc:docMk/>
            <pc:sldMk cId="3411049747" sldId="346"/>
            <ac:cxnSpMk id="25" creationId="{668B8294-2698-4579-902B-B2E46A552749}"/>
          </ac:cxnSpMkLst>
        </pc:cxnChg>
        <pc:cxnChg chg="add del mod">
          <ac:chgData name="James Ludlam" userId="81e56987-ca09-4fa1-84ca-5a9c37bacba7" providerId="ADAL" clId="{F2C14C33-39A6-4B9A-AD47-B547F91FFD71}" dt="2021-11-18T10:23:19.011" v="8542" actId="11529"/>
          <ac:cxnSpMkLst>
            <pc:docMk/>
            <pc:sldMk cId="3411049747" sldId="346"/>
            <ac:cxnSpMk id="31" creationId="{1D82D0BB-5243-4B29-9F36-D9128268E7BE}"/>
          </ac:cxnSpMkLst>
        </pc:cxnChg>
        <pc:cxnChg chg="add del mod">
          <ac:chgData name="James Ludlam" userId="81e56987-ca09-4fa1-84ca-5a9c37bacba7" providerId="ADAL" clId="{F2C14C33-39A6-4B9A-AD47-B547F91FFD71}" dt="2021-11-18T10:25:52.690" v="8559" actId="478"/>
          <ac:cxnSpMkLst>
            <pc:docMk/>
            <pc:sldMk cId="3411049747" sldId="346"/>
            <ac:cxnSpMk id="34" creationId="{1C17D638-3398-4DD3-B9B5-71A674F650E3}"/>
          </ac:cxnSpMkLst>
        </pc:cxnChg>
        <pc:cxnChg chg="add del mod">
          <ac:chgData name="James Ludlam" userId="81e56987-ca09-4fa1-84ca-5a9c37bacba7" providerId="ADAL" clId="{F2C14C33-39A6-4B9A-AD47-B547F91FFD71}" dt="2021-11-18T10:25:10.180" v="8554" actId="478"/>
          <ac:cxnSpMkLst>
            <pc:docMk/>
            <pc:sldMk cId="3411049747" sldId="346"/>
            <ac:cxnSpMk id="36" creationId="{C600B453-A05B-486A-8A4D-0EE9B376B6F2}"/>
          </ac:cxnSpMkLst>
        </pc:cxnChg>
        <pc:cxnChg chg="add del mod">
          <ac:chgData name="James Ludlam" userId="81e56987-ca09-4fa1-84ca-5a9c37bacba7" providerId="ADAL" clId="{F2C14C33-39A6-4B9A-AD47-B547F91FFD71}" dt="2021-11-18T10:25:12.573" v="8555" actId="478"/>
          <ac:cxnSpMkLst>
            <pc:docMk/>
            <pc:sldMk cId="3411049747" sldId="346"/>
            <ac:cxnSpMk id="38" creationId="{F5E670C1-4493-40A0-8382-D3CFBE38F9DE}"/>
          </ac:cxnSpMkLst>
        </pc:cxnChg>
        <pc:cxnChg chg="add del mod">
          <ac:chgData name="James Ludlam" userId="81e56987-ca09-4fa1-84ca-5a9c37bacba7" providerId="ADAL" clId="{F2C14C33-39A6-4B9A-AD47-B547F91FFD71}" dt="2021-11-18T10:25:07.840" v="8553" actId="478"/>
          <ac:cxnSpMkLst>
            <pc:docMk/>
            <pc:sldMk cId="3411049747" sldId="346"/>
            <ac:cxnSpMk id="40" creationId="{31CB46DA-48F3-481B-B5A1-8C2C6E429ED2}"/>
          </ac:cxnSpMkLst>
        </pc:cxnChg>
        <pc:cxnChg chg="add mod topLvl">
          <ac:chgData name="James Ludlam" userId="81e56987-ca09-4fa1-84ca-5a9c37bacba7" providerId="ADAL" clId="{F2C14C33-39A6-4B9A-AD47-B547F91FFD71}" dt="2021-11-19T13:36:03.294" v="9766" actId="1076"/>
          <ac:cxnSpMkLst>
            <pc:docMk/>
            <pc:sldMk cId="3411049747" sldId="346"/>
            <ac:cxnSpMk id="44" creationId="{1AFC9C23-D8E3-4FE1-8A9E-DC85E6C57B59}"/>
          </ac:cxnSpMkLst>
        </pc:cxnChg>
        <pc:cxnChg chg="add mod topLvl">
          <ac:chgData name="James Ludlam" userId="81e56987-ca09-4fa1-84ca-5a9c37bacba7" providerId="ADAL" clId="{F2C14C33-39A6-4B9A-AD47-B547F91FFD71}" dt="2021-11-19T13:36:03.294" v="9766" actId="1076"/>
          <ac:cxnSpMkLst>
            <pc:docMk/>
            <pc:sldMk cId="3411049747" sldId="346"/>
            <ac:cxnSpMk id="45" creationId="{F5EA471E-9183-4B17-9629-D9F7C7A335CF}"/>
          </ac:cxnSpMkLst>
        </pc:cxnChg>
        <pc:cxnChg chg="add mod topLvl">
          <ac:chgData name="James Ludlam" userId="81e56987-ca09-4fa1-84ca-5a9c37bacba7" providerId="ADAL" clId="{F2C14C33-39A6-4B9A-AD47-B547F91FFD71}" dt="2021-11-19T13:36:03.294" v="9766" actId="1076"/>
          <ac:cxnSpMkLst>
            <pc:docMk/>
            <pc:sldMk cId="3411049747" sldId="346"/>
            <ac:cxnSpMk id="55" creationId="{914F971F-861A-4A46-8DEC-3A3D247906F7}"/>
          </ac:cxnSpMkLst>
        </pc:cxnChg>
        <pc:cxnChg chg="add mod topLvl">
          <ac:chgData name="James Ludlam" userId="81e56987-ca09-4fa1-84ca-5a9c37bacba7" providerId="ADAL" clId="{F2C14C33-39A6-4B9A-AD47-B547F91FFD71}" dt="2021-11-19T13:36:03.294" v="9766" actId="1076"/>
          <ac:cxnSpMkLst>
            <pc:docMk/>
            <pc:sldMk cId="3411049747" sldId="346"/>
            <ac:cxnSpMk id="56" creationId="{27893685-3F09-494D-8605-0716B89870AF}"/>
          </ac:cxnSpMkLst>
        </pc:cxnChg>
        <pc:cxnChg chg="add mod topLvl">
          <ac:chgData name="James Ludlam" userId="81e56987-ca09-4fa1-84ca-5a9c37bacba7" providerId="ADAL" clId="{F2C14C33-39A6-4B9A-AD47-B547F91FFD71}" dt="2021-11-19T13:36:03.294" v="9766" actId="1076"/>
          <ac:cxnSpMkLst>
            <pc:docMk/>
            <pc:sldMk cId="3411049747" sldId="346"/>
            <ac:cxnSpMk id="59" creationId="{E3A99B28-BB79-4DAC-B0F6-9396019DC44C}"/>
          </ac:cxnSpMkLst>
        </pc:cxnChg>
        <pc:cxnChg chg="add mod">
          <ac:chgData name="James Ludlam" userId="81e56987-ca09-4fa1-84ca-5a9c37bacba7" providerId="ADAL" clId="{F2C14C33-39A6-4B9A-AD47-B547F91FFD71}" dt="2021-11-19T13:36:03.294" v="9766" actId="1076"/>
          <ac:cxnSpMkLst>
            <pc:docMk/>
            <pc:sldMk cId="3411049747" sldId="346"/>
            <ac:cxnSpMk id="74" creationId="{6273AF41-67CA-4AB5-A76E-8C2D34FA748B}"/>
          </ac:cxnSpMkLst>
        </pc:cxnChg>
      </pc:sldChg>
      <pc:sldChg chg="addSp delSp modSp add mod modNotesTx">
        <pc:chgData name="James Ludlam" userId="81e56987-ca09-4fa1-84ca-5a9c37bacba7" providerId="ADAL" clId="{F2C14C33-39A6-4B9A-AD47-B547F91FFD71}" dt="2021-11-24T09:59:55.365" v="11198" actId="1076"/>
        <pc:sldMkLst>
          <pc:docMk/>
          <pc:sldMk cId="2027010223" sldId="347"/>
        </pc:sldMkLst>
        <pc:spChg chg="mod">
          <ac:chgData name="James Ludlam" userId="81e56987-ca09-4fa1-84ca-5a9c37bacba7" providerId="ADAL" clId="{F2C14C33-39A6-4B9A-AD47-B547F91FFD71}" dt="2021-11-18T09:42:32.693" v="7990" actId="20577"/>
          <ac:spMkLst>
            <pc:docMk/>
            <pc:sldMk cId="2027010223" sldId="347"/>
            <ac:spMk id="2" creationId="{B6BAF67B-1A8F-4074-BA33-EAD3FF0869CB}"/>
          </ac:spMkLst>
        </pc:spChg>
        <pc:spChg chg="mod">
          <ac:chgData name="James Ludlam" userId="81e56987-ca09-4fa1-84ca-5a9c37bacba7" providerId="ADAL" clId="{F2C14C33-39A6-4B9A-AD47-B547F91FFD71}" dt="2021-11-24T09:59:43.712" v="11196" actId="20577"/>
          <ac:spMkLst>
            <pc:docMk/>
            <pc:sldMk cId="2027010223" sldId="347"/>
            <ac:spMk id="3" creationId="{ABC29A36-D174-49D3-B2A5-F9261F3F77E8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15" creationId="{3825B446-9070-4FC2-9195-E9036B63D547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16" creationId="{8EDEC76A-D5BB-4D24-A648-13F50F161E30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17" creationId="{3E2A3470-8DC9-4035-BEDC-CA389F59E687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18" creationId="{5E085DAB-3077-44C3-A33D-ABDACCA6C009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19" creationId="{A6565ACA-7A45-4B56-8D93-CEBD613DF781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20" creationId="{1D62A4CC-081F-470D-954D-9737DE2343AC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21" creationId="{8CA3F82D-2DB0-47F3-B7B9-62318280D59E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22" creationId="{160C08A1-1493-46C7-A808-F297AAD1C0A2}"/>
          </ac:spMkLst>
        </pc:spChg>
        <pc:spChg chg="add mod">
          <ac:chgData name="James Ludlam" userId="81e56987-ca09-4fa1-84ca-5a9c37bacba7" providerId="ADAL" clId="{F2C14C33-39A6-4B9A-AD47-B547F91FFD71}" dt="2021-11-23T15:04:08.184" v="11011" actId="164"/>
          <ac:spMkLst>
            <pc:docMk/>
            <pc:sldMk cId="2027010223" sldId="347"/>
            <ac:spMk id="23" creationId="{81DCCABC-0A07-4F12-99E5-C8E13AE6DA36}"/>
          </ac:spMkLst>
        </pc:spChg>
        <pc:grpChg chg="add mod">
          <ac:chgData name="James Ludlam" userId="81e56987-ca09-4fa1-84ca-5a9c37bacba7" providerId="ADAL" clId="{F2C14C33-39A6-4B9A-AD47-B547F91FFD71}" dt="2021-11-23T15:04:08.184" v="11011" actId="164"/>
          <ac:grpSpMkLst>
            <pc:docMk/>
            <pc:sldMk cId="2027010223" sldId="347"/>
            <ac:grpSpMk id="13" creationId="{238FC4E4-5C9F-472B-8C88-4B16ABF6B29F}"/>
          </ac:grpSpMkLst>
        </pc:grpChg>
        <pc:grpChg chg="add mod">
          <ac:chgData name="James Ludlam" userId="81e56987-ca09-4fa1-84ca-5a9c37bacba7" providerId="ADAL" clId="{F2C14C33-39A6-4B9A-AD47-B547F91FFD71}" dt="2021-11-24T09:59:55.365" v="11198" actId="1076"/>
          <ac:grpSpMkLst>
            <pc:docMk/>
            <pc:sldMk cId="2027010223" sldId="347"/>
            <ac:grpSpMk id="24" creationId="{04AEAD69-B0A3-4AD9-BEA7-1B62B5CF6035}"/>
          </ac:grpSpMkLst>
        </pc:grpChg>
        <pc:picChg chg="add mod">
          <ac:chgData name="James Ludlam" userId="81e56987-ca09-4fa1-84ca-5a9c37bacba7" providerId="ADAL" clId="{F2C14C33-39A6-4B9A-AD47-B547F91FFD71}" dt="2021-11-23T14:55:32.476" v="10861" actId="164"/>
          <ac:picMkLst>
            <pc:docMk/>
            <pc:sldMk cId="2027010223" sldId="347"/>
            <ac:picMk id="5" creationId="{DDECDC1E-D48E-4131-AAD0-EAA2C4BA3748}"/>
          </ac:picMkLst>
        </pc:picChg>
        <pc:picChg chg="add mod">
          <ac:chgData name="James Ludlam" userId="81e56987-ca09-4fa1-84ca-5a9c37bacba7" providerId="ADAL" clId="{F2C14C33-39A6-4B9A-AD47-B547F91FFD71}" dt="2021-11-23T14:55:32.476" v="10861" actId="164"/>
          <ac:picMkLst>
            <pc:docMk/>
            <pc:sldMk cId="2027010223" sldId="347"/>
            <ac:picMk id="7" creationId="{2765C02F-FBFF-4A5A-861D-2F81738DE593}"/>
          </ac:picMkLst>
        </pc:picChg>
        <pc:picChg chg="del">
          <ac:chgData name="James Ludlam" userId="81e56987-ca09-4fa1-84ca-5a9c37bacba7" providerId="ADAL" clId="{F2C14C33-39A6-4B9A-AD47-B547F91FFD71}" dt="2021-11-18T09:42:36.787" v="7992" actId="478"/>
          <ac:picMkLst>
            <pc:docMk/>
            <pc:sldMk cId="2027010223" sldId="347"/>
            <ac:picMk id="9" creationId="{69F86B93-852A-44A8-95E7-D981C20C43BA}"/>
          </ac:picMkLst>
        </pc:picChg>
        <pc:picChg chg="add mod">
          <ac:chgData name="James Ludlam" userId="81e56987-ca09-4fa1-84ca-5a9c37bacba7" providerId="ADAL" clId="{F2C14C33-39A6-4B9A-AD47-B547F91FFD71}" dt="2021-11-23T14:55:32.476" v="10861" actId="164"/>
          <ac:picMkLst>
            <pc:docMk/>
            <pc:sldMk cId="2027010223" sldId="347"/>
            <ac:picMk id="11" creationId="{3B77D6F5-A4D7-47CC-B7EA-76FDA2674554}"/>
          </ac:picMkLst>
        </pc:picChg>
        <pc:picChg chg="del">
          <ac:chgData name="James Ludlam" userId="81e56987-ca09-4fa1-84ca-5a9c37bacba7" providerId="ADAL" clId="{F2C14C33-39A6-4B9A-AD47-B547F91FFD71}" dt="2021-11-18T09:42:35.364" v="7991" actId="478"/>
          <ac:picMkLst>
            <pc:docMk/>
            <pc:sldMk cId="2027010223" sldId="347"/>
            <ac:picMk id="11" creationId="{A7802A08-278A-4A65-B822-99C6B14D92E2}"/>
          </ac:picMkLst>
        </pc:picChg>
      </pc:sldChg>
      <pc:sldChg chg="new del">
        <pc:chgData name="James Ludlam" userId="81e56987-ca09-4fa1-84ca-5a9c37bacba7" providerId="ADAL" clId="{F2C14C33-39A6-4B9A-AD47-B547F91FFD71}" dt="2021-11-18T10:02:02.564" v="8331" actId="2696"/>
        <pc:sldMkLst>
          <pc:docMk/>
          <pc:sldMk cId="2838701790" sldId="348"/>
        </pc:sldMkLst>
      </pc:sldChg>
      <pc:sldChg chg="add">
        <pc:chgData name="James Ludlam" userId="81e56987-ca09-4fa1-84ca-5a9c37bacba7" providerId="ADAL" clId="{F2C14C33-39A6-4B9A-AD47-B547F91FFD71}" dt="2021-11-18T10:02:00.164" v="8330" actId="2890"/>
        <pc:sldMkLst>
          <pc:docMk/>
          <pc:sldMk cId="983669400" sldId="349"/>
        </pc:sldMkLst>
      </pc:sldChg>
      <pc:sldChg chg="addSp delSp modSp add del mod">
        <pc:chgData name="James Ludlam" userId="81e56987-ca09-4fa1-84ca-5a9c37bacba7" providerId="ADAL" clId="{F2C14C33-39A6-4B9A-AD47-B547F91FFD71}" dt="2021-11-19T13:41:29.699" v="9767" actId="2696"/>
        <pc:sldMkLst>
          <pc:docMk/>
          <pc:sldMk cId="169212271" sldId="350"/>
        </pc:sldMkLst>
        <pc:spChg chg="del">
          <ac:chgData name="James Ludlam" userId="81e56987-ca09-4fa1-84ca-5a9c37bacba7" providerId="ADAL" clId="{F2C14C33-39A6-4B9A-AD47-B547F91FFD71}" dt="2021-11-18T12:17:26.090" v="9285" actId="478"/>
          <ac:spMkLst>
            <pc:docMk/>
            <pc:sldMk cId="169212271" sldId="350"/>
            <ac:spMk id="3" creationId="{BAC9A60F-BEC9-474A-A21F-E1440424C483}"/>
          </ac:spMkLst>
        </pc:spChg>
        <pc:spChg chg="add del mod">
          <ac:chgData name="James Ludlam" userId="81e56987-ca09-4fa1-84ca-5a9c37bacba7" providerId="ADAL" clId="{F2C14C33-39A6-4B9A-AD47-B547F91FFD71}" dt="2021-11-18T12:17:29.541" v="9286" actId="478"/>
          <ac:spMkLst>
            <pc:docMk/>
            <pc:sldMk cId="169212271" sldId="350"/>
            <ac:spMk id="9" creationId="{9B7F7C47-54B5-4B49-9B41-BEAF805F16E8}"/>
          </ac:spMkLst>
        </pc:spChg>
        <pc:grpChg chg="del">
          <ac:chgData name="James Ludlam" userId="81e56987-ca09-4fa1-84ca-5a9c37bacba7" providerId="ADAL" clId="{F2C14C33-39A6-4B9A-AD47-B547F91FFD71}" dt="2021-11-18T11:23:15.592" v="9123" actId="478"/>
          <ac:grpSpMkLst>
            <pc:docMk/>
            <pc:sldMk cId="169212271" sldId="350"/>
            <ac:grpSpMk id="42" creationId="{768E8F8E-7B63-47F8-8F91-092784A613DA}"/>
          </ac:grpSpMkLst>
        </pc:grpChg>
        <pc:graphicFrameChg chg="add del mod modGraphic">
          <ac:chgData name="James Ludlam" userId="81e56987-ca09-4fa1-84ca-5a9c37bacba7" providerId="ADAL" clId="{F2C14C33-39A6-4B9A-AD47-B547F91FFD71}" dt="2021-11-18T11:24:27.141" v="9126" actId="478"/>
          <ac:graphicFrameMkLst>
            <pc:docMk/>
            <pc:sldMk cId="169212271" sldId="350"/>
            <ac:graphicFrameMk id="4" creationId="{DA21F999-DDED-4397-852D-6DFB478698E8}"/>
          </ac:graphicFrameMkLst>
        </pc:graphicFrameChg>
        <pc:graphicFrameChg chg="add del mod">
          <ac:chgData name="James Ludlam" userId="81e56987-ca09-4fa1-84ca-5a9c37bacba7" providerId="ADAL" clId="{F2C14C33-39A6-4B9A-AD47-B547F91FFD71}" dt="2021-11-18T12:10:15.733" v="9140" actId="478"/>
          <ac:graphicFrameMkLst>
            <pc:docMk/>
            <pc:sldMk cId="169212271" sldId="350"/>
            <ac:graphicFrameMk id="5" creationId="{9700137D-66DD-4F98-B62C-1D4A3509DAB2}"/>
          </ac:graphicFrameMkLst>
        </pc:graphicFrameChg>
        <pc:picChg chg="add del mod">
          <ac:chgData name="James Ludlam" userId="81e56987-ca09-4fa1-84ca-5a9c37bacba7" providerId="ADAL" clId="{F2C14C33-39A6-4B9A-AD47-B547F91FFD71}" dt="2021-11-18T14:21:36.033" v="9488" actId="478"/>
          <ac:picMkLst>
            <pc:docMk/>
            <pc:sldMk cId="169212271" sldId="350"/>
            <ac:picMk id="7" creationId="{08C7CCB0-6BA4-42FD-8C51-1548D172DE06}"/>
          </ac:picMkLst>
        </pc:picChg>
        <pc:picChg chg="add mod">
          <ac:chgData name="James Ludlam" userId="81e56987-ca09-4fa1-84ca-5a9c37bacba7" providerId="ADAL" clId="{F2C14C33-39A6-4B9A-AD47-B547F91FFD71}" dt="2021-11-18T14:22:07.010" v="9492" actId="962"/>
          <ac:picMkLst>
            <pc:docMk/>
            <pc:sldMk cId="169212271" sldId="350"/>
            <ac:picMk id="11" creationId="{003F327A-2038-42A4-8721-90A6A600A454}"/>
          </ac:picMkLst>
        </pc:picChg>
      </pc:sldChg>
      <pc:sldChg chg="add">
        <pc:chgData name="James Ludlam" userId="81e56987-ca09-4fa1-84ca-5a9c37bacba7" providerId="ADAL" clId="{F2C14C33-39A6-4B9A-AD47-B547F91FFD71}" dt="2021-11-18T11:23:02.299" v="9122" actId="2890"/>
        <pc:sldMkLst>
          <pc:docMk/>
          <pc:sldMk cId="1308118779" sldId="351"/>
        </pc:sldMkLst>
      </pc:sldChg>
      <pc:sldChg chg="addSp delSp modSp add del mod">
        <pc:chgData name="James Ludlam" userId="81e56987-ca09-4fa1-84ca-5a9c37bacba7" providerId="ADAL" clId="{F2C14C33-39A6-4B9A-AD47-B547F91FFD71}" dt="2021-11-18T11:19:00.684" v="9100" actId="2696"/>
        <pc:sldMkLst>
          <pc:docMk/>
          <pc:sldMk cId="2109481478" sldId="351"/>
        </pc:sldMkLst>
        <pc:spChg chg="add mod ord">
          <ac:chgData name="James Ludlam" userId="81e56987-ca09-4fa1-84ca-5a9c37bacba7" providerId="ADAL" clId="{F2C14C33-39A6-4B9A-AD47-B547F91FFD71}" dt="2021-11-18T11:10:46.292" v="9070" actId="167"/>
          <ac:spMkLst>
            <pc:docMk/>
            <pc:sldMk cId="2109481478" sldId="351"/>
            <ac:spMk id="4" creationId="{5724B942-52DC-4505-BAD3-57E6548D0B60}"/>
          </ac:spMkLst>
        </pc:spChg>
        <pc:spChg chg="add mod">
          <ac:chgData name="James Ludlam" userId="81e56987-ca09-4fa1-84ca-5a9c37bacba7" providerId="ADAL" clId="{F2C14C33-39A6-4B9A-AD47-B547F91FFD71}" dt="2021-11-18T11:11:04.760" v="9073" actId="14100"/>
          <ac:spMkLst>
            <pc:docMk/>
            <pc:sldMk cId="2109481478" sldId="351"/>
            <ac:spMk id="19" creationId="{5E975097-483C-41B2-AE33-33D130393AD9}"/>
          </ac:spMkLst>
        </pc:spChg>
        <pc:spChg chg="add mod">
          <ac:chgData name="James Ludlam" userId="81e56987-ca09-4fa1-84ca-5a9c37bacba7" providerId="ADAL" clId="{F2C14C33-39A6-4B9A-AD47-B547F91FFD71}" dt="2021-11-18T11:11:23.778" v="9076" actId="14100"/>
          <ac:spMkLst>
            <pc:docMk/>
            <pc:sldMk cId="2109481478" sldId="351"/>
            <ac:spMk id="20" creationId="{BE9CB64F-BAE0-4151-99AF-646187AEE643}"/>
          </ac:spMkLst>
        </pc:spChg>
        <pc:spChg chg="add mod">
          <ac:chgData name="James Ludlam" userId="81e56987-ca09-4fa1-84ca-5a9c37bacba7" providerId="ADAL" clId="{F2C14C33-39A6-4B9A-AD47-B547F91FFD71}" dt="2021-11-18T11:11:45.209" v="9080" actId="14100"/>
          <ac:spMkLst>
            <pc:docMk/>
            <pc:sldMk cId="2109481478" sldId="351"/>
            <ac:spMk id="21" creationId="{919898BC-BF2A-4B18-9E54-AE0FC6A8AF1E}"/>
          </ac:spMkLst>
        </pc:spChg>
        <pc:grpChg chg="del">
          <ac:chgData name="James Ludlam" userId="81e56987-ca09-4fa1-84ca-5a9c37bacba7" providerId="ADAL" clId="{F2C14C33-39A6-4B9A-AD47-B547F91FFD71}" dt="2021-11-18T11:16:46.390" v="9081" actId="478"/>
          <ac:grpSpMkLst>
            <pc:docMk/>
            <pc:sldMk cId="2109481478" sldId="351"/>
            <ac:grpSpMk id="42" creationId="{768E8F8E-7B63-47F8-8F91-092784A613DA}"/>
          </ac:grpSpMkLst>
        </pc:grpChg>
        <pc:picChg chg="add mod ord">
          <ac:chgData name="James Ludlam" userId="81e56987-ca09-4fa1-84ca-5a9c37bacba7" providerId="ADAL" clId="{F2C14C33-39A6-4B9A-AD47-B547F91FFD71}" dt="2021-11-18T11:17:18.607" v="9090" actId="1076"/>
          <ac:picMkLst>
            <pc:docMk/>
            <pc:sldMk cId="2109481478" sldId="351"/>
            <ac:picMk id="6" creationId="{C60C3526-8E0F-4ADF-A587-23A6EA791ECA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18T11:22:59.573" v="9121" actId="2696"/>
        <pc:sldMkLst>
          <pc:docMk/>
          <pc:sldMk cId="2171123577" sldId="351"/>
        </pc:sldMkLst>
        <pc:spChg chg="mod">
          <ac:chgData name="James Ludlam" userId="81e56987-ca09-4fa1-84ca-5a9c37bacba7" providerId="ADAL" clId="{F2C14C33-39A6-4B9A-AD47-B547F91FFD71}" dt="2021-11-18T11:22:42.517" v="9119" actId="20577"/>
          <ac:spMkLst>
            <pc:docMk/>
            <pc:sldMk cId="2171123577" sldId="351"/>
            <ac:spMk id="2" creationId="{14C91863-17A5-4E6D-B2D5-810603FC5438}"/>
          </ac:spMkLst>
        </pc:spChg>
        <pc:spChg chg="del">
          <ac:chgData name="James Ludlam" userId="81e56987-ca09-4fa1-84ca-5a9c37bacba7" providerId="ADAL" clId="{F2C14C33-39A6-4B9A-AD47-B547F91FFD71}" dt="2021-11-18T11:22:55.898" v="9120" actId="478"/>
          <ac:spMkLst>
            <pc:docMk/>
            <pc:sldMk cId="2171123577" sldId="351"/>
            <ac:spMk id="3" creationId="{645EFBEA-17F4-43AF-8819-20946CC25F41}"/>
          </ac:spMkLst>
        </pc:spChg>
        <pc:spChg chg="add mod">
          <ac:chgData name="James Ludlam" userId="81e56987-ca09-4fa1-84ca-5a9c37bacba7" providerId="ADAL" clId="{F2C14C33-39A6-4B9A-AD47-B547F91FFD71}" dt="2021-11-18T11:22:55.898" v="9120" actId="478"/>
          <ac:spMkLst>
            <pc:docMk/>
            <pc:sldMk cId="2171123577" sldId="351"/>
            <ac:spMk id="5" creationId="{FFD581FB-ED8C-4CF4-83C3-580A67012AA0}"/>
          </ac:spMkLst>
        </pc:spChg>
      </pc:sldChg>
      <pc:sldChg chg="addSp delSp modSp add mod">
        <pc:chgData name="James Ludlam" userId="81e56987-ca09-4fa1-84ca-5a9c37bacba7" providerId="ADAL" clId="{F2C14C33-39A6-4B9A-AD47-B547F91FFD71}" dt="2021-11-18T12:16:46.952" v="9281" actId="20577"/>
        <pc:sldMkLst>
          <pc:docMk/>
          <pc:sldMk cId="3327357944" sldId="352"/>
        </pc:sldMkLst>
        <pc:spChg chg="mod">
          <ac:chgData name="James Ludlam" userId="81e56987-ca09-4fa1-84ca-5a9c37bacba7" providerId="ADAL" clId="{F2C14C33-39A6-4B9A-AD47-B547F91FFD71}" dt="2021-11-18T12:16:46.952" v="9281" actId="20577"/>
          <ac:spMkLst>
            <pc:docMk/>
            <pc:sldMk cId="3327357944" sldId="352"/>
            <ac:spMk id="3" creationId="{BAC9A60F-BEC9-474A-A21F-E1440424C483}"/>
          </ac:spMkLst>
        </pc:spChg>
        <pc:picChg chg="add mod ord">
          <ac:chgData name="James Ludlam" userId="81e56987-ca09-4fa1-84ca-5a9c37bacba7" providerId="ADAL" clId="{F2C14C33-39A6-4B9A-AD47-B547F91FFD71}" dt="2021-11-18T12:12:21.389" v="9158" actId="166"/>
          <ac:picMkLst>
            <pc:docMk/>
            <pc:sldMk cId="3327357944" sldId="352"/>
            <ac:picMk id="5" creationId="{49672DFC-BD1E-4B88-B36A-31CAE78DE125}"/>
          </ac:picMkLst>
        </pc:picChg>
        <pc:picChg chg="add del">
          <ac:chgData name="James Ludlam" userId="81e56987-ca09-4fa1-84ca-5a9c37bacba7" providerId="ADAL" clId="{F2C14C33-39A6-4B9A-AD47-B547F91FFD71}" dt="2021-11-18T12:12:17.927" v="9157" actId="478"/>
          <ac:picMkLst>
            <pc:docMk/>
            <pc:sldMk cId="3327357944" sldId="352"/>
            <ac:picMk id="7" creationId="{08C7CCB0-6BA4-42FD-8C51-1548D172DE06}"/>
          </ac:picMkLst>
        </pc:picChg>
      </pc:sldChg>
      <pc:sldChg chg="modSp add del mod">
        <pc:chgData name="James Ludlam" userId="81e56987-ca09-4fa1-84ca-5a9c37bacba7" providerId="ADAL" clId="{F2C14C33-39A6-4B9A-AD47-B547F91FFD71}" dt="2021-11-18T11:18:56.830" v="9099" actId="2696"/>
        <pc:sldMkLst>
          <pc:docMk/>
          <pc:sldMk cId="3534715166" sldId="352"/>
        </pc:sldMkLst>
        <pc:picChg chg="mod ord">
          <ac:chgData name="James Ludlam" userId="81e56987-ca09-4fa1-84ca-5a9c37bacba7" providerId="ADAL" clId="{F2C14C33-39A6-4B9A-AD47-B547F91FFD71}" dt="2021-11-18T11:18:32.205" v="9098" actId="171"/>
          <ac:picMkLst>
            <pc:docMk/>
            <pc:sldMk cId="3534715166" sldId="352"/>
            <ac:picMk id="6" creationId="{C60C3526-8E0F-4ADF-A587-23A6EA791ECA}"/>
          </ac:picMkLst>
        </pc:picChg>
      </pc:sldChg>
      <pc:sldChg chg="addSp delSp modSp add mod">
        <pc:chgData name="James Ludlam" userId="81e56987-ca09-4fa1-84ca-5a9c37bacba7" providerId="ADAL" clId="{F2C14C33-39A6-4B9A-AD47-B547F91FFD71}" dt="2021-11-18T12:17:10.939" v="9284" actId="478"/>
        <pc:sldMkLst>
          <pc:docMk/>
          <pc:sldMk cId="3620821478" sldId="353"/>
        </pc:sldMkLst>
        <pc:spChg chg="del">
          <ac:chgData name="James Ludlam" userId="81e56987-ca09-4fa1-84ca-5a9c37bacba7" providerId="ADAL" clId="{F2C14C33-39A6-4B9A-AD47-B547F91FFD71}" dt="2021-11-18T12:17:04.792" v="9282" actId="478"/>
          <ac:spMkLst>
            <pc:docMk/>
            <pc:sldMk cId="3620821478" sldId="353"/>
            <ac:spMk id="3" creationId="{BAC9A60F-BEC9-474A-A21F-E1440424C483}"/>
          </ac:spMkLst>
        </pc:spChg>
        <pc:spChg chg="add del mod">
          <ac:chgData name="James Ludlam" userId="81e56987-ca09-4fa1-84ca-5a9c37bacba7" providerId="ADAL" clId="{F2C14C33-39A6-4B9A-AD47-B547F91FFD71}" dt="2021-11-18T12:17:10.939" v="9284" actId="478"/>
          <ac:spMkLst>
            <pc:docMk/>
            <pc:sldMk cId="3620821478" sldId="353"/>
            <ac:spMk id="8" creationId="{F086C18B-2843-4E87-9A47-F05BA55DEFC8}"/>
          </ac:spMkLst>
        </pc:spChg>
        <pc:spChg chg="add mod">
          <ac:chgData name="James Ludlam" userId="81e56987-ca09-4fa1-84ca-5a9c37bacba7" providerId="ADAL" clId="{F2C14C33-39A6-4B9A-AD47-B547F91FFD71}" dt="2021-11-18T12:17:05.086" v="9283"/>
          <ac:spMkLst>
            <pc:docMk/>
            <pc:sldMk cId="3620821478" sldId="353"/>
            <ac:spMk id="13" creationId="{AA2817B4-BBC5-4864-A5DD-BB58DB06E3A8}"/>
          </ac:spMkLst>
        </pc:spChg>
        <pc:picChg chg="del">
          <ac:chgData name="James Ludlam" userId="81e56987-ca09-4fa1-84ca-5a9c37bacba7" providerId="ADAL" clId="{F2C14C33-39A6-4B9A-AD47-B547F91FFD71}" dt="2021-11-18T12:13:10.427" v="9168" actId="478"/>
          <ac:picMkLst>
            <pc:docMk/>
            <pc:sldMk cId="3620821478" sldId="353"/>
            <ac:picMk id="5" creationId="{49672DFC-BD1E-4B88-B36A-31CAE78DE125}"/>
          </ac:picMkLst>
        </pc:picChg>
        <pc:picChg chg="add mod ord">
          <ac:chgData name="James Ludlam" userId="81e56987-ca09-4fa1-84ca-5a9c37bacba7" providerId="ADAL" clId="{F2C14C33-39A6-4B9A-AD47-B547F91FFD71}" dt="2021-11-18T12:13:13.622" v="9169" actId="166"/>
          <ac:picMkLst>
            <pc:docMk/>
            <pc:sldMk cId="3620821478" sldId="353"/>
            <ac:picMk id="6" creationId="{28B43FC5-9273-48B7-A5A3-FC8B671D3741}"/>
          </ac:picMkLst>
        </pc:picChg>
      </pc:sldChg>
      <pc:sldChg chg="addSp delSp modSp add mod">
        <pc:chgData name="James Ludlam" userId="81e56987-ca09-4fa1-84ca-5a9c37bacba7" providerId="ADAL" clId="{F2C14C33-39A6-4B9A-AD47-B547F91FFD71}" dt="2021-11-18T12:20:23.303" v="9353" actId="20577"/>
        <pc:sldMkLst>
          <pc:docMk/>
          <pc:sldMk cId="4026402272" sldId="354"/>
        </pc:sldMkLst>
        <pc:spChg chg="del">
          <ac:chgData name="James Ludlam" userId="81e56987-ca09-4fa1-84ca-5a9c37bacba7" providerId="ADAL" clId="{F2C14C33-39A6-4B9A-AD47-B547F91FFD71}" dt="2021-11-18T12:18:08.121" v="9287" actId="478"/>
          <ac:spMkLst>
            <pc:docMk/>
            <pc:sldMk cId="4026402272" sldId="354"/>
            <ac:spMk id="3" creationId="{BAC9A60F-BEC9-474A-A21F-E1440424C483}"/>
          </ac:spMkLst>
        </pc:spChg>
        <pc:spChg chg="add del mod">
          <ac:chgData name="James Ludlam" userId="81e56987-ca09-4fa1-84ca-5a9c37bacba7" providerId="ADAL" clId="{F2C14C33-39A6-4B9A-AD47-B547F91FFD71}" dt="2021-11-18T12:18:14.536" v="9289" actId="478"/>
          <ac:spMkLst>
            <pc:docMk/>
            <pc:sldMk cId="4026402272" sldId="354"/>
            <ac:spMk id="8" creationId="{8797EC68-6BFE-4C16-A9E3-AD6EC7EDBB61}"/>
          </ac:spMkLst>
        </pc:spChg>
        <pc:spChg chg="add mod">
          <ac:chgData name="James Ludlam" userId="81e56987-ca09-4fa1-84ca-5a9c37bacba7" providerId="ADAL" clId="{F2C14C33-39A6-4B9A-AD47-B547F91FFD71}" dt="2021-11-18T12:20:23.303" v="9353" actId="20577"/>
          <ac:spMkLst>
            <pc:docMk/>
            <pc:sldMk cId="4026402272" sldId="354"/>
            <ac:spMk id="13" creationId="{1B984F28-BF08-4A6F-A6D2-8738F6726CB9}"/>
          </ac:spMkLst>
        </pc:spChg>
        <pc:picChg chg="add mod ord">
          <ac:chgData name="James Ludlam" userId="81e56987-ca09-4fa1-84ca-5a9c37bacba7" providerId="ADAL" clId="{F2C14C33-39A6-4B9A-AD47-B547F91FFD71}" dt="2021-11-18T12:14:17.449" v="9178" actId="166"/>
          <ac:picMkLst>
            <pc:docMk/>
            <pc:sldMk cId="4026402272" sldId="354"/>
            <ac:picMk id="5" creationId="{597A3DBF-FB08-44E1-94BC-BC5994D0B270}"/>
          </ac:picMkLst>
        </pc:picChg>
        <pc:picChg chg="del">
          <ac:chgData name="James Ludlam" userId="81e56987-ca09-4fa1-84ca-5a9c37bacba7" providerId="ADAL" clId="{F2C14C33-39A6-4B9A-AD47-B547F91FFD71}" dt="2021-11-18T12:14:14.470" v="9177" actId="478"/>
          <ac:picMkLst>
            <pc:docMk/>
            <pc:sldMk cId="4026402272" sldId="354"/>
            <ac:picMk id="6" creationId="{28B43FC5-9273-48B7-A5A3-FC8B671D3741}"/>
          </ac:picMkLst>
        </pc:picChg>
      </pc:sldChg>
      <pc:sldChg chg="add">
        <pc:chgData name="James Ludlam" userId="81e56987-ca09-4fa1-84ca-5a9c37bacba7" providerId="ADAL" clId="{F2C14C33-39A6-4B9A-AD47-B547F91FFD71}" dt="2021-11-18T14:21:33.217" v="9487" actId="2890"/>
        <pc:sldMkLst>
          <pc:docMk/>
          <pc:sldMk cId="2261071614" sldId="355"/>
        </pc:sldMkLst>
      </pc:sldChg>
      <pc:sldChg chg="addSp delSp modSp add del mod">
        <pc:chgData name="James Ludlam" userId="81e56987-ca09-4fa1-84ca-5a9c37bacba7" providerId="ADAL" clId="{F2C14C33-39A6-4B9A-AD47-B547F91FFD71}" dt="2021-11-24T09:55:57.474" v="11136" actId="2696"/>
        <pc:sldMkLst>
          <pc:docMk/>
          <pc:sldMk cId="289583535" sldId="356"/>
        </pc:sldMkLst>
        <pc:spChg chg="del">
          <ac:chgData name="James Ludlam" userId="81e56987-ca09-4fa1-84ca-5a9c37bacba7" providerId="ADAL" clId="{F2C14C33-39A6-4B9A-AD47-B547F91FFD71}" dt="2021-11-19T16:00:31.657" v="9788" actId="478"/>
          <ac:spMkLst>
            <pc:docMk/>
            <pc:sldMk cId="289583535" sldId="356"/>
            <ac:spMk id="3" creationId="{5A8D1BB2-FF5E-40B1-9DE2-BED8E0D117D2}"/>
          </ac:spMkLst>
        </pc:spChg>
        <pc:spChg chg="add del mod">
          <ac:chgData name="James Ludlam" userId="81e56987-ca09-4fa1-84ca-5a9c37bacba7" providerId="ADAL" clId="{F2C14C33-39A6-4B9A-AD47-B547F91FFD71}" dt="2021-11-19T16:00:34.063" v="9789" actId="478"/>
          <ac:spMkLst>
            <pc:docMk/>
            <pc:sldMk cId="289583535" sldId="356"/>
            <ac:spMk id="5" creationId="{3E0E7544-02F6-4C08-9E62-466E563FDCC8}"/>
          </ac:spMkLst>
        </pc:spChg>
        <pc:picChg chg="add mod">
          <ac:chgData name="James Ludlam" userId="81e56987-ca09-4fa1-84ca-5a9c37bacba7" providerId="ADAL" clId="{F2C14C33-39A6-4B9A-AD47-B547F91FFD71}" dt="2021-11-19T16:00:59.351" v="9793" actId="1076"/>
          <ac:picMkLst>
            <pc:docMk/>
            <pc:sldMk cId="289583535" sldId="356"/>
            <ac:picMk id="7" creationId="{FCD31E3A-92AF-42B9-BAE5-8D07E85B8085}"/>
          </ac:picMkLst>
        </pc:picChg>
      </pc:sldChg>
      <pc:sldChg chg="add del ord">
        <pc:chgData name="James Ludlam" userId="81e56987-ca09-4fa1-84ca-5a9c37bacba7" providerId="ADAL" clId="{F2C14C33-39A6-4B9A-AD47-B547F91FFD71}" dt="2021-11-19T16:00:22.840" v="9786" actId="2696"/>
        <pc:sldMkLst>
          <pc:docMk/>
          <pc:sldMk cId="2226079739" sldId="356"/>
        </pc:sldMkLst>
      </pc:sldChg>
      <pc:sldChg chg="addSp delSp modSp add del mod">
        <pc:chgData name="James Ludlam" userId="81e56987-ca09-4fa1-84ca-5a9c37bacba7" providerId="ADAL" clId="{F2C14C33-39A6-4B9A-AD47-B547F91FFD71}" dt="2021-11-24T09:55:55.103" v="11135" actId="2696"/>
        <pc:sldMkLst>
          <pc:docMk/>
          <pc:sldMk cId="2590731161" sldId="357"/>
        </pc:sldMkLst>
        <pc:picChg chg="add mod ord">
          <ac:chgData name="James Ludlam" userId="81e56987-ca09-4fa1-84ca-5a9c37bacba7" providerId="ADAL" clId="{F2C14C33-39A6-4B9A-AD47-B547F91FFD71}" dt="2021-11-19T16:01:24.344" v="9801" actId="166"/>
          <ac:picMkLst>
            <pc:docMk/>
            <pc:sldMk cId="2590731161" sldId="357"/>
            <ac:picMk id="4" creationId="{0BF8383B-58E8-445A-9BE2-2F1BDA0AC068}"/>
          </ac:picMkLst>
        </pc:picChg>
        <pc:picChg chg="del">
          <ac:chgData name="James Ludlam" userId="81e56987-ca09-4fa1-84ca-5a9c37bacba7" providerId="ADAL" clId="{F2C14C33-39A6-4B9A-AD47-B547F91FFD71}" dt="2021-11-19T16:01:21.937" v="9800" actId="478"/>
          <ac:picMkLst>
            <pc:docMk/>
            <pc:sldMk cId="2590731161" sldId="357"/>
            <ac:picMk id="7" creationId="{FCD31E3A-92AF-42B9-BAE5-8D07E85B8085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24T09:55:52.066" v="11134" actId="2696"/>
        <pc:sldMkLst>
          <pc:docMk/>
          <pc:sldMk cId="3632094925" sldId="358"/>
        </pc:sldMkLst>
        <pc:picChg chg="del">
          <ac:chgData name="James Ludlam" userId="81e56987-ca09-4fa1-84ca-5a9c37bacba7" providerId="ADAL" clId="{F2C14C33-39A6-4B9A-AD47-B547F91FFD71}" dt="2021-11-19T16:02:01.188" v="9808" actId="478"/>
          <ac:picMkLst>
            <pc:docMk/>
            <pc:sldMk cId="3632094925" sldId="358"/>
            <ac:picMk id="4" creationId="{0BF8383B-58E8-445A-9BE2-2F1BDA0AC068}"/>
          </ac:picMkLst>
        </pc:picChg>
        <pc:picChg chg="add mod ord">
          <ac:chgData name="James Ludlam" userId="81e56987-ca09-4fa1-84ca-5a9c37bacba7" providerId="ADAL" clId="{F2C14C33-39A6-4B9A-AD47-B547F91FFD71}" dt="2021-11-19T16:01:59.737" v="9807" actId="171"/>
          <ac:picMkLst>
            <pc:docMk/>
            <pc:sldMk cId="3632094925" sldId="358"/>
            <ac:picMk id="5" creationId="{2915F64A-1D86-4E65-819B-8CC0D637FF23}"/>
          </ac:picMkLst>
        </pc:picChg>
        <pc:picChg chg="add del mod">
          <ac:chgData name="James Ludlam" userId="81e56987-ca09-4fa1-84ca-5a9c37bacba7" providerId="ADAL" clId="{F2C14C33-39A6-4B9A-AD47-B547F91FFD71}" dt="2021-11-19T16:02:24.956" v="9813"/>
          <ac:picMkLst>
            <pc:docMk/>
            <pc:sldMk cId="3632094925" sldId="358"/>
            <ac:picMk id="7" creationId="{CBBD6045-BE93-40A2-8A85-5FA8D421A424}"/>
          </ac:picMkLst>
        </pc:picChg>
        <pc:picChg chg="add del mod">
          <ac:chgData name="James Ludlam" userId="81e56987-ca09-4fa1-84ca-5a9c37bacba7" providerId="ADAL" clId="{F2C14C33-39A6-4B9A-AD47-B547F91FFD71}" dt="2021-11-19T16:11:35.992" v="9845" actId="478"/>
          <ac:picMkLst>
            <pc:docMk/>
            <pc:sldMk cId="3632094925" sldId="358"/>
            <ac:picMk id="11" creationId="{1D1BD85E-A721-4E80-BEE3-61FD43C821C0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24T09:55:47.798" v="11133" actId="2696"/>
        <pc:sldMkLst>
          <pc:docMk/>
          <pc:sldMk cId="2317196072" sldId="359"/>
        </pc:sldMkLst>
        <pc:picChg chg="add del mod ord">
          <ac:chgData name="James Ludlam" userId="81e56987-ca09-4fa1-84ca-5a9c37bacba7" providerId="ADAL" clId="{F2C14C33-39A6-4B9A-AD47-B547F91FFD71}" dt="2021-11-19T16:11:58.978" v="9851" actId="478"/>
          <ac:picMkLst>
            <pc:docMk/>
            <pc:sldMk cId="2317196072" sldId="359"/>
            <ac:picMk id="4" creationId="{9B75F8A8-D2F8-4B21-A425-7D17DA460056}"/>
          </ac:picMkLst>
        </pc:picChg>
        <pc:picChg chg="del">
          <ac:chgData name="James Ludlam" userId="81e56987-ca09-4fa1-84ca-5a9c37bacba7" providerId="ADAL" clId="{F2C14C33-39A6-4B9A-AD47-B547F91FFD71}" dt="2021-11-19T16:03:05.447" v="9820" actId="478"/>
          <ac:picMkLst>
            <pc:docMk/>
            <pc:sldMk cId="2317196072" sldId="359"/>
            <ac:picMk id="5" creationId="{2915F64A-1D86-4E65-819B-8CC0D637FF23}"/>
          </ac:picMkLst>
        </pc:picChg>
        <pc:picChg chg="add mod ord">
          <ac:chgData name="James Ludlam" userId="81e56987-ca09-4fa1-84ca-5a9c37bacba7" providerId="ADAL" clId="{F2C14C33-39A6-4B9A-AD47-B547F91FFD71}" dt="2021-11-19T16:11:57.334" v="9850" actId="171"/>
          <ac:picMkLst>
            <pc:docMk/>
            <pc:sldMk cId="2317196072" sldId="359"/>
            <ac:picMk id="7" creationId="{8483B6A4-C759-4F6E-9134-832BD02990B6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24T09:55:45.229" v="11132" actId="2696"/>
        <pc:sldMkLst>
          <pc:docMk/>
          <pc:sldMk cId="1379497529" sldId="360"/>
        </pc:sldMkLst>
        <pc:picChg chg="del">
          <ac:chgData name="James Ludlam" userId="81e56987-ca09-4fa1-84ca-5a9c37bacba7" providerId="ADAL" clId="{F2C14C33-39A6-4B9A-AD47-B547F91FFD71}" dt="2021-11-19T16:08:45.270" v="9832" actId="478"/>
          <ac:picMkLst>
            <pc:docMk/>
            <pc:sldMk cId="1379497529" sldId="360"/>
            <ac:picMk id="4" creationId="{9B75F8A8-D2F8-4B21-A425-7D17DA460056}"/>
          </ac:picMkLst>
        </pc:picChg>
        <pc:picChg chg="add del mod">
          <ac:chgData name="James Ludlam" userId="81e56987-ca09-4fa1-84ca-5a9c37bacba7" providerId="ADAL" clId="{F2C14C33-39A6-4B9A-AD47-B547F91FFD71}" dt="2021-11-19T16:04:30.357" v="9826" actId="478"/>
          <ac:picMkLst>
            <pc:docMk/>
            <pc:sldMk cId="1379497529" sldId="360"/>
            <ac:picMk id="5" creationId="{5AEA81DF-FBFD-48BC-A796-0E02FC613A89}"/>
          </ac:picMkLst>
        </pc:picChg>
        <pc:picChg chg="add del mod ord">
          <ac:chgData name="James Ludlam" userId="81e56987-ca09-4fa1-84ca-5a9c37bacba7" providerId="ADAL" clId="{F2C14C33-39A6-4B9A-AD47-B547F91FFD71}" dt="2021-11-19T16:12:25.762" v="9857" actId="478"/>
          <ac:picMkLst>
            <pc:docMk/>
            <pc:sldMk cId="1379497529" sldId="360"/>
            <ac:picMk id="7" creationId="{9349A59D-C15E-4068-8442-06A7D225F781}"/>
          </ac:picMkLst>
        </pc:picChg>
        <pc:picChg chg="add mod ord">
          <ac:chgData name="James Ludlam" userId="81e56987-ca09-4fa1-84ca-5a9c37bacba7" providerId="ADAL" clId="{F2C14C33-39A6-4B9A-AD47-B547F91FFD71}" dt="2021-11-19T16:12:24.399" v="9856" actId="171"/>
          <ac:picMkLst>
            <pc:docMk/>
            <pc:sldMk cId="1379497529" sldId="360"/>
            <ac:picMk id="11" creationId="{6637AE27-5823-423F-8BC1-9C2714CD945E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24T09:55:42.370" v="11131" actId="2696"/>
        <pc:sldMkLst>
          <pc:docMk/>
          <pc:sldMk cId="3039902024" sldId="361"/>
        </pc:sldMkLst>
        <pc:picChg chg="add del mod ord">
          <ac:chgData name="James Ludlam" userId="81e56987-ca09-4fa1-84ca-5a9c37bacba7" providerId="ADAL" clId="{F2C14C33-39A6-4B9A-AD47-B547F91FFD71}" dt="2021-11-19T16:12:51.234" v="9863" actId="478"/>
          <ac:picMkLst>
            <pc:docMk/>
            <pc:sldMk cId="3039902024" sldId="361"/>
            <ac:picMk id="4" creationId="{3FFC322D-A72F-440A-B68D-3EA821C1F808}"/>
          </ac:picMkLst>
        </pc:picChg>
        <pc:picChg chg="add mod ord">
          <ac:chgData name="James Ludlam" userId="81e56987-ca09-4fa1-84ca-5a9c37bacba7" providerId="ADAL" clId="{F2C14C33-39A6-4B9A-AD47-B547F91FFD71}" dt="2021-11-19T16:12:49.962" v="9862" actId="171"/>
          <ac:picMkLst>
            <pc:docMk/>
            <pc:sldMk cId="3039902024" sldId="361"/>
            <ac:picMk id="6" creationId="{8CCEFD8A-4AB4-4915-B16A-E394F52FC8D2}"/>
          </ac:picMkLst>
        </pc:picChg>
        <pc:picChg chg="del">
          <ac:chgData name="James Ludlam" userId="81e56987-ca09-4fa1-84ca-5a9c37bacba7" providerId="ADAL" clId="{F2C14C33-39A6-4B9A-AD47-B547F91FFD71}" dt="2021-11-19T16:09:14.362" v="9839" actId="478"/>
          <ac:picMkLst>
            <pc:docMk/>
            <pc:sldMk cId="3039902024" sldId="361"/>
            <ac:picMk id="7" creationId="{9349A59D-C15E-4068-8442-06A7D225F781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24T09:55:39.974" v="11130" actId="2696"/>
        <pc:sldMkLst>
          <pc:docMk/>
          <pc:sldMk cId="775082337" sldId="362"/>
        </pc:sldMkLst>
        <pc:picChg chg="del">
          <ac:chgData name="James Ludlam" userId="81e56987-ca09-4fa1-84ca-5a9c37bacba7" providerId="ADAL" clId="{F2C14C33-39A6-4B9A-AD47-B547F91FFD71}" dt="2021-11-19T16:13:49.378" v="9869" actId="478"/>
          <ac:picMkLst>
            <pc:docMk/>
            <pc:sldMk cId="775082337" sldId="362"/>
            <ac:picMk id="4" creationId="{3FFC322D-A72F-440A-B68D-3EA821C1F808}"/>
          </ac:picMkLst>
        </pc:picChg>
        <pc:picChg chg="add mod ord">
          <ac:chgData name="James Ludlam" userId="81e56987-ca09-4fa1-84ca-5a9c37bacba7" providerId="ADAL" clId="{F2C14C33-39A6-4B9A-AD47-B547F91FFD71}" dt="2021-11-19T16:13:48.185" v="9868" actId="171"/>
          <ac:picMkLst>
            <pc:docMk/>
            <pc:sldMk cId="775082337" sldId="362"/>
            <ac:picMk id="5" creationId="{08C6A467-4DD0-43D6-973A-5E61D291A9C2}"/>
          </ac:picMkLst>
        </pc:picChg>
      </pc:sldChg>
      <pc:sldChg chg="addSp delSp modSp add del mod">
        <pc:chgData name="James Ludlam" userId="81e56987-ca09-4fa1-84ca-5a9c37bacba7" providerId="ADAL" clId="{F2C14C33-39A6-4B9A-AD47-B547F91FFD71}" dt="2021-11-19T16:44:26.581" v="9882" actId="47"/>
        <pc:sldMkLst>
          <pc:docMk/>
          <pc:sldMk cId="3999210510" sldId="363"/>
        </pc:sldMkLst>
        <pc:spChg chg="del">
          <ac:chgData name="James Ludlam" userId="81e56987-ca09-4fa1-84ca-5a9c37bacba7" providerId="ADAL" clId="{F2C14C33-39A6-4B9A-AD47-B547F91FFD71}" dt="2021-11-19T16:44:21.400" v="9880" actId="478"/>
          <ac:spMkLst>
            <pc:docMk/>
            <pc:sldMk cId="3999210510" sldId="363"/>
            <ac:spMk id="2" creationId="{D7216A90-5F95-4EB9-941E-B1FD79C73A4D}"/>
          </ac:spMkLst>
        </pc:spChg>
        <pc:spChg chg="add mod">
          <ac:chgData name="James Ludlam" userId="81e56987-ca09-4fa1-84ca-5a9c37bacba7" providerId="ADAL" clId="{F2C14C33-39A6-4B9A-AD47-B547F91FFD71}" dt="2021-11-19T16:44:21.400" v="9880" actId="478"/>
          <ac:spMkLst>
            <pc:docMk/>
            <pc:sldMk cId="3999210510" sldId="363"/>
            <ac:spMk id="4" creationId="{69CE0610-17DD-4DA7-A990-F506335C4C5E}"/>
          </ac:spMkLst>
        </pc:spChg>
        <pc:spChg chg="del">
          <ac:chgData name="James Ludlam" userId="81e56987-ca09-4fa1-84ca-5a9c37bacba7" providerId="ADAL" clId="{F2C14C33-39A6-4B9A-AD47-B547F91FFD71}" dt="2021-11-19T16:44:19.162" v="9879" actId="478"/>
          <ac:spMkLst>
            <pc:docMk/>
            <pc:sldMk cId="3999210510" sldId="363"/>
            <ac:spMk id="22" creationId="{E0DED16A-696D-4DF8-8611-8161644B5B7E}"/>
          </ac:spMkLst>
        </pc:spChg>
      </pc:sldChg>
      <pc:sldChg chg="delSp modSp new mod">
        <pc:chgData name="James Ludlam" userId="81e56987-ca09-4fa1-84ca-5a9c37bacba7" providerId="ADAL" clId="{F2C14C33-39A6-4B9A-AD47-B547F91FFD71}" dt="2021-11-19T16:44:50.955" v="9901" actId="403"/>
        <pc:sldMkLst>
          <pc:docMk/>
          <pc:sldMk cId="4164282098" sldId="364"/>
        </pc:sldMkLst>
        <pc:spChg chg="mod">
          <ac:chgData name="James Ludlam" userId="81e56987-ca09-4fa1-84ca-5a9c37bacba7" providerId="ADAL" clId="{F2C14C33-39A6-4B9A-AD47-B547F91FFD71}" dt="2021-11-19T16:44:50.955" v="9901" actId="403"/>
          <ac:spMkLst>
            <pc:docMk/>
            <pc:sldMk cId="4164282098" sldId="364"/>
            <ac:spMk id="2" creationId="{056A72B7-61B5-45EA-BF8D-E322E038C4E7}"/>
          </ac:spMkLst>
        </pc:spChg>
        <pc:spChg chg="del">
          <ac:chgData name="James Ludlam" userId="81e56987-ca09-4fa1-84ca-5a9c37bacba7" providerId="ADAL" clId="{F2C14C33-39A6-4B9A-AD47-B547F91FFD71}" dt="2021-11-19T16:44:31.512" v="9883" actId="478"/>
          <ac:spMkLst>
            <pc:docMk/>
            <pc:sldMk cId="4164282098" sldId="364"/>
            <ac:spMk id="3" creationId="{B491663D-5037-445A-8033-084B9BD8BC4D}"/>
          </ac:spMkLst>
        </pc:spChg>
      </pc:sldChg>
      <pc:sldChg chg="modSp add mod ord modNotesTx">
        <pc:chgData name="James Ludlam" userId="81e56987-ca09-4fa1-84ca-5a9c37bacba7" providerId="ADAL" clId="{F2C14C33-39A6-4B9A-AD47-B547F91FFD71}" dt="2021-11-23T11:13:56.070" v="10473" actId="20577"/>
        <pc:sldMkLst>
          <pc:docMk/>
          <pc:sldMk cId="1034890268" sldId="365"/>
        </pc:sldMkLst>
        <pc:spChg chg="mod">
          <ac:chgData name="James Ludlam" userId="81e56987-ca09-4fa1-84ca-5a9c37bacba7" providerId="ADAL" clId="{F2C14C33-39A6-4B9A-AD47-B547F91FFD71}" dt="2021-11-23T10:51:59.399" v="10089" actId="20577"/>
          <ac:spMkLst>
            <pc:docMk/>
            <pc:sldMk cId="1034890268" sldId="365"/>
            <ac:spMk id="2" creationId="{B6BAF67B-1A8F-4074-BA33-EAD3FF0869CB}"/>
          </ac:spMkLst>
        </pc:spChg>
        <pc:spChg chg="mod">
          <ac:chgData name="James Ludlam" userId="81e56987-ca09-4fa1-84ca-5a9c37bacba7" providerId="ADAL" clId="{F2C14C33-39A6-4B9A-AD47-B547F91FFD71}" dt="2021-11-23T11:13:56.070" v="10473" actId="20577"/>
          <ac:spMkLst>
            <pc:docMk/>
            <pc:sldMk cId="1034890268" sldId="365"/>
            <ac:spMk id="3" creationId="{ABC29A36-D174-49D3-B2A5-F9261F3F77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3E76-696A-45FB-8B03-ECBB540DD0B9}" type="datetimeFigureOut">
              <a:rPr lang="en-US"/>
              <a:t>5/25/2022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1A11-4389-4C16-9E17-6F2A0F13DF6D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6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2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0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8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5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9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81A11-4389-4C16-9E17-6F2A0F13DF6D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9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20BD-8A5D-4D93-A5A8-30CBD11AC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28751-0B14-4762-BC63-0888451D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3D6B-801C-446F-A989-A6760486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7CFAA-318C-4EA1-80AF-CDD888E1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9994D-ECED-4EC4-A00A-0E6EEA3A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37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6A6C-5686-4AD3-A1E6-7F2188EF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4C1AF-1453-4120-A416-3DA013B5B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9D16-E3CC-40E8-AEA9-55B9487B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49C59-DAC6-464D-B71A-D3192938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F04EE-D252-48F1-8912-0B16F7F4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0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AB5A2-39F0-45E7-B491-547E5D242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D737D-DD68-41E0-896E-E2895E075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20B2-8D0B-43D8-BDB1-BB204254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DB6B1-3B88-4DC3-BB95-CD200A9F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9962-9063-411A-BCAA-82206902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9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735C-8288-4B3C-B3D6-C074E124E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2BA2F-F07A-4B27-B616-09AC6C181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B11-E098-4C87-AA13-8AB55A02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7236-BF52-4949-9410-D0313827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E461-5019-4FED-88A6-94AB181B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37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DFEC-0BC4-425E-88E7-7713A89C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4E37-95FD-4371-BF16-F40320E1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6CC94-BCFE-47CD-AB6D-7D849129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7E23-2759-4693-97F0-80AB986C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5B32-5F88-435E-82A9-F78839D2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79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EB7C-9EC8-4ECD-AD6C-2B4A61F2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CAF02-0FDA-4D71-8B6A-848FA36C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35408-3864-47E2-9577-3C9E4F89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42A6-2918-4A0B-BD6C-13ABFE0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D117-CCF3-4F73-99A8-735AB367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93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EB03-B2CD-4FDA-9F8E-462C4CD8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BC44-A3D6-46C0-BCC3-FA80340E2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4CDFD-006A-46E2-8BAB-B4D7AA62F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34A23-51B0-4366-BBF5-EF959102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A50D-A939-44E3-8D9B-5B218419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F19CD-759E-460C-B3D1-EE52EABF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71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D29A-57A8-4F4A-B456-B5D511A5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38517-B307-416B-8EFD-CEF97945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89793-3EB4-4B61-8F96-1A3505A0D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617C6-E568-4F56-9F30-7FD79FAD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78B12-E1C4-4CA5-96D5-5861D4A2D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2575E-D4E1-4CB5-A367-8D5E22EF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86602-A682-490F-B42C-E991289B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C0E25-444A-427A-A8F7-C434C9CD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7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29C8-25EE-497A-8B1E-FF0AF796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51B4B-1449-4BEC-B620-BB4B4E6F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875DE-F04D-4B2A-A966-102CDB8F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FFC03-2A91-474E-AAAE-ECA6EC87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52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57107-F610-43AA-AC87-ABDE7155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025AB-5452-4930-98BE-39AEC36B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D157F-BE15-4CC1-AB95-2DF7036C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08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963A-426D-4FAF-9252-C6A5A147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9A29-B8B7-42A0-8270-54BF45D7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903AC-65A0-4D9D-BDB5-6004C356E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09EE4-E258-482E-88DA-1A392DC7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EDE85-DEA3-429C-9B7B-CA8B4049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6EA5E-503D-44BF-86A5-B0144706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6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CBEB-8D9C-4C34-B6A4-4C32E193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F153-8B0A-414A-AF56-B10F04835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D9F69-694A-485F-837D-4BE9C1BE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C030C-44FC-4850-8161-A235F829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A28F6-7A78-46AC-B0CE-BFA4CD93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07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07A5-9D74-4605-9535-BE838611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7F9D4-E942-4C16-B26F-4FC6C9FF9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880E4-21DB-44AB-B6E0-33D1205DE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908BC-8D7B-449B-9EC2-4CBA8CDD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96A54-3038-4918-AC7E-829BFB69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05F6-7CA3-4FA5-BEDE-CE238E0D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44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332D-01E1-4BD1-A577-BBC6B5A6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25CBA-5427-4BDE-AE87-8AA24821D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E8EA-45C4-41E1-BE98-7F669148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8CEA5-B34D-4DF0-94A2-8C82976E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E4D6-53D5-42C6-8594-2E3A540B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72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7513C-7952-4387-B9D1-AE736FC1A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A589-6852-4532-BB31-5E8AC4AA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67B9C-F4D1-409A-A2B6-0916A73B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3A4C7-4725-4E73-B5DF-79C7FF54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19598-768D-4973-92F6-AB2A07A2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5435-8833-40D6-9BD3-000B1F39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EC3A-5AAF-4B9C-B979-4EF0309B4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F4E8-24ED-4D8C-97FE-B42CC69D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D84A-6072-482D-A07A-614F8D1F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FCD-F20D-4FF4-B5D5-8330F2FC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3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40F5-FEF1-420F-9A51-2D1D1193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B10C-C162-43A6-8523-05ADDBC0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1DCFB-1E95-469E-B320-2A0B5D406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BAD7F-7098-4920-9532-0A16C2AA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114EC-CD31-4CED-92F9-32D58A61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D31B0-89BB-447C-86A0-DE77B633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32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D459-86F5-4BD8-9F49-F1292FC5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9455-07D5-423E-AC23-4CEC591F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7D53E-1EDC-4AC4-AB02-8B3B6CF88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5F39D-2830-4F1E-A187-721ECF160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08B3D-2140-4611-BCCF-FF41591F8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65D6D6-4C3D-4015-9215-5439E18C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F56A8-596E-45E8-AED4-0F9B4D20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B918-2B60-4E61-9DA6-7D25DC35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8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9885-5675-4CD9-A552-B77D83C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AB418-E1C4-4718-9B4A-1EA4EC5A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08B16-B0B6-4B9F-B1FB-A9E9D64A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4A030C-89BB-4ABC-A7BA-71F5C641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47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02899-C070-47F6-947B-59878710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899FD-5DCC-4791-A246-10A9F00C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1ED8-E91A-49C0-9F06-FFBE20B6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05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0651-CCD2-4D08-BC4B-D880E8F7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C55A-36D4-4392-BD91-CE9E38D0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7BA9A-4119-486D-8C46-7EB20752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55A96-6FC2-4762-99B4-694D7EA3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B6255-1FB9-4477-9401-B5F9198F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D4D99-7E59-4A78-BABC-80E29499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54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8C2B-DEF0-45CC-BDE0-9E58567B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ECD0F-91B8-4BB6-B79E-E8AC3E9B9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6C0EC-63A2-4851-9211-E27339714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A35C2-A9D6-4A75-92E1-C5113AC3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8CF0D-742E-45B5-843C-1A70B644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EF224-5627-4E37-A76C-883E1D04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6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88840-F8FE-41D1-8658-954C1D69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E9DD1-9FF2-4D28-958E-8A6C2949E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EF830-4ED9-4CE1-A1BF-469651250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666C-A1B4-4D75-A675-ABAFB79E3013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B9D23-DE7D-4D89-9B38-53A81218D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5DD82-4E27-4E46-AA24-E683F76F4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887D-E727-4B05-ACF5-58CE0E00DDD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F9928-E3A6-4B79-8F8B-92B3F0FB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ACD15-DCEA-48A4-89D2-64320EB00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F741-7988-40E9-A3CA-2E8E46F24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C58F-60CA-444C-BA3D-931668EE4D6D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4802F-70DA-47B0-B6BE-2D34E2243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9D2B2-19E8-4E34-8713-B1EFCC259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0941-210C-41B7-AC6E-65931F04E5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8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14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openxmlformats.org/officeDocument/2006/relationships/image" Target="../media/image110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00.png"/><Relationship Id="rId7" Type="http://schemas.openxmlformats.org/officeDocument/2006/relationships/image" Target="../media/image16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0.png"/><Relationship Id="rId5" Type="http://schemas.openxmlformats.org/officeDocument/2006/relationships/image" Target="../media/image1100.png"/><Relationship Id="rId4" Type="http://schemas.openxmlformats.org/officeDocument/2006/relationships/image" Target="../media/image1400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7.png"/><Relationship Id="rId3" Type="http://schemas.openxmlformats.org/officeDocument/2006/relationships/image" Target="../media/image26.png"/><Relationship Id="rId21" Type="http://schemas.openxmlformats.org/officeDocument/2006/relationships/image" Target="../media/image29.png"/><Relationship Id="rId17" Type="http://schemas.openxmlformats.org/officeDocument/2006/relationships/image" Target="../media/image27.png"/><Relationship Id="rId25" Type="http://schemas.openxmlformats.org/officeDocument/2006/relationships/image" Target="../media/image44.png"/><Relationship Id="rId2" Type="http://schemas.openxmlformats.org/officeDocument/2006/relationships/image" Target="../media/image13.png"/><Relationship Id="rId16" Type="http://schemas.openxmlformats.org/officeDocument/2006/relationships/image" Target="../media/image35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30.png"/><Relationship Id="rId23" Type="http://schemas.openxmlformats.org/officeDocument/2006/relationships/image" Target="../media/image42.png"/><Relationship Id="rId19" Type="http://schemas.openxmlformats.org/officeDocument/2006/relationships/image" Target="../media/image38.pn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1.png"/><Relationship Id="rId8" Type="http://schemas.openxmlformats.org/officeDocument/2006/relationships/image" Target="../media/image710.png"/><Relationship Id="rId3" Type="http://schemas.openxmlformats.org/officeDocument/2006/relationships/image" Target="../media/image2.png"/><Relationship Id="rId25" Type="http://schemas.openxmlformats.org/officeDocument/2006/relationships/image" Target="../media/image1401.png"/><Relationship Id="rId7" Type="http://schemas.openxmlformats.org/officeDocument/2006/relationships/image" Target="../media/image6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0.png"/><Relationship Id="rId5" Type="http://schemas.openxmlformats.org/officeDocument/2006/relationships/image" Target="../media/image410.png"/><Relationship Id="rId10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810.png"/><Relationship Id="rId27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9.png"/><Relationship Id="rId8" Type="http://schemas.openxmlformats.org/officeDocument/2006/relationships/image" Target="../media/image270.png"/><Relationship Id="rId50" Type="http://schemas.openxmlformats.org/officeDocument/2006/relationships/image" Target="../media/image72.png"/><Relationship Id="rId3" Type="http://schemas.openxmlformats.org/officeDocument/2006/relationships/image" Target="../media/image22.png"/><Relationship Id="rId7" Type="http://schemas.openxmlformats.org/officeDocument/2006/relationships/image" Target="../media/image260.png"/><Relationship Id="rId62" Type="http://schemas.openxmlformats.org/officeDocument/2006/relationships/image" Target="../media/image131.png"/><Relationship Id="rId16" Type="http://schemas.openxmlformats.org/officeDocument/2006/relationships/image" Target="../media/image350.png"/><Relationship Id="rId41" Type="http://schemas.openxmlformats.org/officeDocument/2006/relationships/image" Target="../media/image62.png"/><Relationship Id="rId29" Type="http://schemas.openxmlformats.org/officeDocument/2006/relationships/image" Target="../media/image4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43.png"/><Relationship Id="rId40" Type="http://schemas.openxmlformats.org/officeDocument/2006/relationships/image" Target="../media/image61.png"/><Relationship Id="rId58" Type="http://schemas.openxmlformats.org/officeDocument/2006/relationships/image" Target="../media/image81.png"/><Relationship Id="rId37" Type="http://schemas.openxmlformats.org/officeDocument/2006/relationships/image" Target="../media/image57.png"/><Relationship Id="rId61" Type="http://schemas.openxmlformats.org/officeDocument/2006/relationships/image" Target="../media/image84.png"/><Relationship Id="rId23" Type="http://schemas.openxmlformats.org/officeDocument/2006/relationships/image" Target="../media/image420.png"/><Relationship Id="rId49" Type="http://schemas.openxmlformats.org/officeDocument/2006/relationships/image" Target="../media/image71.png"/><Relationship Id="rId5" Type="http://schemas.openxmlformats.org/officeDocument/2006/relationships/image" Target="../media/image24.png"/><Relationship Id="rId10" Type="http://schemas.openxmlformats.org/officeDocument/2006/relationships/image" Target="../media/image290.png"/><Relationship Id="rId22" Type="http://schemas.openxmlformats.org/officeDocument/2006/relationships/image" Target="../media/image411.png"/><Relationship Id="rId35" Type="http://schemas.openxmlformats.org/officeDocument/2006/relationships/image" Target="../media/image55.png"/><Relationship Id="rId4" Type="http://schemas.openxmlformats.org/officeDocument/2006/relationships/image" Target="../media/image230.png"/><Relationship Id="rId43" Type="http://schemas.openxmlformats.org/officeDocument/2006/relationships/image" Target="../media/image64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png"/><Relationship Id="rId3" Type="http://schemas.microsoft.com/office/2007/relationships/media" Target="../media/media2.mp4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1.svg"/><Relationship Id="rId4" Type="http://schemas.openxmlformats.org/officeDocument/2006/relationships/video" Target="../media/media2.mp4"/><Relationship Id="rId9" Type="http://schemas.openxmlformats.org/officeDocument/2006/relationships/image" Target="../media/image20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y Of Edinburgh – Bimerr">
            <a:extLst>
              <a:ext uri="{FF2B5EF4-FFF2-40B4-BE49-F238E27FC236}">
                <a16:creationId xmlns:a16="http://schemas.microsoft.com/office/drawing/2014/main" id="{794EA2F9-4F9D-4CC0-99B9-E97D6C0F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38" y="4382848"/>
            <a:ext cx="2654460" cy="26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D710A-0704-49B4-B819-29E70E9A4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24646"/>
            <a:ext cx="10331116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Fast 2D Travel Time Fields and Ray Tracing Calculations in Strongly Anisotropic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0F3ED-7863-49D0-B4B1-D5FA8A892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04321"/>
            <a:ext cx="12192000" cy="1655762"/>
          </a:xfrm>
        </p:spPr>
        <p:txBody>
          <a:bodyPr/>
          <a:lstStyle/>
          <a:p>
            <a:r>
              <a:rPr lang="en-GB" dirty="0"/>
              <a:t>James Ludlam</a:t>
            </a:r>
            <a:r>
              <a:rPr lang="en-GB" sz="1600" dirty="0"/>
              <a:t>[1]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C25AE02-0ADF-452E-BBAC-47201AAE2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30" y="4794035"/>
            <a:ext cx="3121152" cy="170688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5369BB2-A883-489C-9055-887F9F276DBA}"/>
              </a:ext>
            </a:extLst>
          </p:cNvPr>
          <p:cNvSpPr txBox="1">
            <a:spLocks/>
          </p:cNvSpPr>
          <p:nvPr/>
        </p:nvSpPr>
        <p:spPr>
          <a:xfrm>
            <a:off x="0" y="3556599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Supervisors/Collaborators: Katy Tant</a:t>
            </a:r>
            <a:r>
              <a:rPr lang="en-GB" sz="1600" dirty="0"/>
              <a:t>[1]</a:t>
            </a:r>
            <a:r>
              <a:rPr lang="en-GB" dirty="0"/>
              <a:t>, </a:t>
            </a:r>
            <a:r>
              <a:rPr lang="en-GB" dirty="0" err="1"/>
              <a:t>Victorita</a:t>
            </a:r>
            <a:r>
              <a:rPr lang="en-GB" dirty="0"/>
              <a:t> </a:t>
            </a:r>
            <a:r>
              <a:rPr lang="en-GB" dirty="0" err="1"/>
              <a:t>Dolean</a:t>
            </a:r>
            <a:r>
              <a:rPr lang="en-GB" sz="1600" dirty="0"/>
              <a:t>[1]</a:t>
            </a:r>
            <a:r>
              <a:rPr lang="en-GB" dirty="0"/>
              <a:t>, Andrew Curtis</a:t>
            </a:r>
            <a:r>
              <a:rPr lang="en-GB" sz="1600" dirty="0"/>
              <a:t>[2]</a:t>
            </a:r>
          </a:p>
          <a:p>
            <a:endParaRPr lang="en-GB" sz="1600" dirty="0"/>
          </a:p>
          <a:p>
            <a:r>
              <a:rPr lang="en-GB" sz="1600" dirty="0"/>
              <a:t>[1] University of Strathclyde, [2] University of Edinburgh</a:t>
            </a:r>
          </a:p>
        </p:txBody>
      </p:sp>
      <p:pic>
        <p:nvPicPr>
          <p:cNvPr id="1026" name="Picture 2" descr="Branding | University of Strathclyde">
            <a:extLst>
              <a:ext uri="{FF2B5EF4-FFF2-40B4-BE49-F238E27FC236}">
                <a16:creationId xmlns:a16="http://schemas.microsoft.com/office/drawing/2014/main" id="{6B5E4EF5-A801-43D1-8BD8-F8DE71413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1"/>
          <a:stretch/>
        </p:blipFill>
        <p:spPr bwMode="auto">
          <a:xfrm>
            <a:off x="5034991" y="4803890"/>
            <a:ext cx="2355083" cy="17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0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red, light, colorful&#10;&#10;Description automatically generated">
            <a:extLst>
              <a:ext uri="{FF2B5EF4-FFF2-40B4-BE49-F238E27FC236}">
                <a16:creationId xmlns:a16="http://schemas.microsoft.com/office/drawing/2014/main" id="{17624B68-C8E7-4026-B0B2-889554EE8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88" y="765099"/>
            <a:ext cx="5538587" cy="55385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2D28-9667-49A4-B96A-6B48F15D0F80}"/>
              </a:ext>
            </a:extLst>
          </p:cNvPr>
          <p:cNvSpPr txBox="1"/>
          <p:nvPr/>
        </p:nvSpPr>
        <p:spPr>
          <a:xfrm>
            <a:off x="210861" y="1878496"/>
            <a:ext cx="60953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Travel times are calculated in order of travel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Finite difference method approximates wavefront as local planar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Four points are selected which form a stencil</a:t>
            </a:r>
          </a:p>
        </p:txBody>
      </p:sp>
    </p:spTree>
    <p:extLst>
      <p:ext uri="{BB962C8B-B14F-4D97-AF65-F5344CB8AC3E}">
        <p14:creationId xmlns:p14="http://schemas.microsoft.com/office/powerpoint/2010/main" val="362912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2D28-9667-49A4-B96A-6B48F15D0F80}"/>
              </a:ext>
            </a:extLst>
          </p:cNvPr>
          <p:cNvSpPr txBox="1"/>
          <p:nvPr/>
        </p:nvSpPr>
        <p:spPr>
          <a:xfrm>
            <a:off x="310251" y="1878496"/>
            <a:ext cx="5613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𝑡(𝐴) &lt; 𝑡(𝐵) ≤ 𝑡(𝐶) where 𝑡( ) is the travel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EE781-48D2-480F-A5CD-9B1448C45E2C}"/>
              </a:ext>
            </a:extLst>
          </p:cNvPr>
          <p:cNvGrpSpPr/>
          <p:nvPr/>
        </p:nvGrpSpPr>
        <p:grpSpPr>
          <a:xfrm>
            <a:off x="6914765" y="1171300"/>
            <a:ext cx="4462765" cy="4526484"/>
            <a:chOff x="3860966" y="1481070"/>
            <a:chExt cx="4462765" cy="45264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7DC3E9-20CE-4862-A500-9AB2911CE214}"/>
                </a:ext>
              </a:extLst>
            </p:cNvPr>
            <p:cNvSpPr/>
            <p:nvPr/>
          </p:nvSpPr>
          <p:spPr>
            <a:xfrm>
              <a:off x="4238017" y="1906622"/>
              <a:ext cx="3715966" cy="371596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F7F41-C03B-4766-B2F2-8ADB101C73AB}"/>
                </a:ext>
              </a:extLst>
            </p:cNvPr>
            <p:cNvSpPr/>
            <p:nvPr/>
          </p:nvSpPr>
          <p:spPr>
            <a:xfrm>
              <a:off x="4130050" y="1798655"/>
              <a:ext cx="215934" cy="21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B42A7A-DC5F-40BE-A407-FEF734A97663}"/>
                </a:ext>
              </a:extLst>
            </p:cNvPr>
            <p:cNvSpPr/>
            <p:nvPr/>
          </p:nvSpPr>
          <p:spPr>
            <a:xfrm>
              <a:off x="4125443" y="5514621"/>
              <a:ext cx="215934" cy="21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E1E0B0D-277E-4ACA-A236-A923B0F61FE3}"/>
                </a:ext>
              </a:extLst>
            </p:cNvPr>
            <p:cNvSpPr/>
            <p:nvPr/>
          </p:nvSpPr>
          <p:spPr>
            <a:xfrm>
              <a:off x="7850625" y="5514621"/>
              <a:ext cx="215934" cy="21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Multiplication Sign 12">
              <a:extLst>
                <a:ext uri="{FF2B5EF4-FFF2-40B4-BE49-F238E27FC236}">
                  <a16:creationId xmlns:a16="http://schemas.microsoft.com/office/drawing/2014/main" id="{E1954D64-7EC3-48C8-9649-76971691861D}"/>
                </a:ext>
              </a:extLst>
            </p:cNvPr>
            <p:cNvSpPr/>
            <p:nvPr/>
          </p:nvSpPr>
          <p:spPr>
            <a:xfrm>
              <a:off x="7723941" y="1690688"/>
              <a:ext cx="460084" cy="460084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3A6F711-464E-46F9-B452-CE71D39F44D1}"/>
                    </a:ext>
                  </a:extLst>
                </p:cNvPr>
                <p:cNvSpPr txBox="1"/>
                <p:nvPr/>
              </p:nvSpPr>
              <p:spPr>
                <a:xfrm>
                  <a:off x="3863662" y="1481070"/>
                  <a:ext cx="261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9612034-C7EA-4AD3-AAC9-76768F5FA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3662" y="1481070"/>
                  <a:ext cx="261781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6977" r="-441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7FE4A0-4D7C-4B16-A1FC-75FF2C104F55}"/>
                    </a:ext>
                  </a:extLst>
                </p:cNvPr>
                <p:cNvSpPr txBox="1"/>
                <p:nvPr/>
              </p:nvSpPr>
              <p:spPr>
                <a:xfrm>
                  <a:off x="3860966" y="5545889"/>
                  <a:ext cx="261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0C74044-0DFC-46DD-B918-8B5BCA532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966" y="5545889"/>
                  <a:ext cx="261781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143" r="-5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A6C39F-1F0A-4DAD-AB99-648CC57C73AE}"/>
                    </a:ext>
                  </a:extLst>
                </p:cNvPr>
                <p:cNvSpPr txBox="1"/>
                <p:nvPr/>
              </p:nvSpPr>
              <p:spPr>
                <a:xfrm>
                  <a:off x="8050371" y="5545889"/>
                  <a:ext cx="261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D752BE5-4BE2-4831-AF4D-16C780039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371" y="5545889"/>
                  <a:ext cx="26178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977" r="-511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CC68943-A2A2-4557-802E-7E85BC655005}"/>
                    </a:ext>
                  </a:extLst>
                </p:cNvPr>
                <p:cNvSpPr txBox="1"/>
                <p:nvPr/>
              </p:nvSpPr>
              <p:spPr>
                <a:xfrm>
                  <a:off x="8061950" y="1537290"/>
                  <a:ext cx="261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0FF5F98-7D77-4ADF-AF6F-536A09647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1950" y="1537290"/>
                  <a:ext cx="26178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6977" r="-558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CD4F05-8968-722D-B57D-B39B4BB37636}"/>
              </a:ext>
            </a:extLst>
          </p:cNvPr>
          <p:cNvSpPr txBox="1"/>
          <p:nvPr/>
        </p:nvSpPr>
        <p:spPr>
          <a:xfrm>
            <a:off x="9149799" y="657888"/>
            <a:ext cx="215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Unknown travel 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AB7D03-D917-6C23-F316-83F3E7C6C6B5}"/>
              </a:ext>
            </a:extLst>
          </p:cNvPr>
          <p:cNvCxnSpPr>
            <a:stCxn id="2" idx="2"/>
            <a:endCxn id="13" idx="0"/>
          </p:cNvCxnSpPr>
          <p:nvPr/>
        </p:nvCxnSpPr>
        <p:spPr>
          <a:xfrm>
            <a:off x="10226120" y="1027220"/>
            <a:ext cx="662121" cy="46419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7F01920-639D-4249-A992-F077EAC69ECF}"/>
              </a:ext>
            </a:extLst>
          </p:cNvPr>
          <p:cNvGrpSpPr/>
          <p:nvPr/>
        </p:nvGrpSpPr>
        <p:grpSpPr>
          <a:xfrm>
            <a:off x="6801671" y="1171300"/>
            <a:ext cx="4577537" cy="4526484"/>
            <a:chOff x="6638050" y="1693689"/>
            <a:chExt cx="4577537" cy="452648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B6ED36-7654-4551-9CB7-69C40976601A}"/>
                </a:ext>
              </a:extLst>
            </p:cNvPr>
            <p:cNvGrpSpPr/>
            <p:nvPr/>
          </p:nvGrpSpPr>
          <p:grpSpPr>
            <a:xfrm>
              <a:off x="6752822" y="1693689"/>
              <a:ext cx="4462765" cy="4526484"/>
              <a:chOff x="3860966" y="1481070"/>
              <a:chExt cx="4462765" cy="452648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303008C-8B1F-4E66-B780-D6EDDE293761}"/>
                  </a:ext>
                </a:extLst>
              </p:cNvPr>
              <p:cNvSpPr/>
              <p:nvPr/>
            </p:nvSpPr>
            <p:spPr>
              <a:xfrm>
                <a:off x="4238017" y="1906622"/>
                <a:ext cx="3715966" cy="371596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D3084E8-8F72-4992-A586-009751CAECFD}"/>
                  </a:ext>
                </a:extLst>
              </p:cNvPr>
              <p:cNvSpPr/>
              <p:nvPr/>
            </p:nvSpPr>
            <p:spPr>
              <a:xfrm>
                <a:off x="4130050" y="1798655"/>
                <a:ext cx="215934" cy="2159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C52FE37-89B8-45D2-B2EC-CB81C9DD9C58}"/>
                  </a:ext>
                </a:extLst>
              </p:cNvPr>
              <p:cNvSpPr/>
              <p:nvPr/>
            </p:nvSpPr>
            <p:spPr>
              <a:xfrm>
                <a:off x="4125443" y="5514621"/>
                <a:ext cx="215934" cy="2159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1685D39-6FF2-4C95-A76B-3926E5C7050A}"/>
                  </a:ext>
                </a:extLst>
              </p:cNvPr>
              <p:cNvSpPr/>
              <p:nvPr/>
            </p:nvSpPr>
            <p:spPr>
              <a:xfrm>
                <a:off x="7850625" y="5514621"/>
                <a:ext cx="215934" cy="2159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Multiplication Sign 25">
                <a:extLst>
                  <a:ext uri="{FF2B5EF4-FFF2-40B4-BE49-F238E27FC236}">
                    <a16:creationId xmlns:a16="http://schemas.microsoft.com/office/drawing/2014/main" id="{BBAE6A31-207E-4126-A1C5-A1DB940CEB89}"/>
                  </a:ext>
                </a:extLst>
              </p:cNvPr>
              <p:cNvSpPr/>
              <p:nvPr/>
            </p:nvSpPr>
            <p:spPr>
              <a:xfrm>
                <a:off x="7723941" y="1690688"/>
                <a:ext cx="460084" cy="460084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A28D625-2037-423E-A49E-1AA7F1EA2A2A}"/>
                      </a:ext>
                    </a:extLst>
                  </p:cNvPr>
                  <p:cNvSpPr txBox="1"/>
                  <p:nvPr/>
                </p:nvSpPr>
                <p:spPr>
                  <a:xfrm>
                    <a:off x="3863662" y="1481070"/>
                    <a:ext cx="2617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CF698A4-BAE8-47AF-937D-0E9BA4BF5A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3662" y="1481070"/>
                    <a:ext cx="261781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651" r="-46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D18565D-128E-46F7-867E-1828139015FE}"/>
                      </a:ext>
                    </a:extLst>
                  </p:cNvPr>
                  <p:cNvSpPr txBox="1"/>
                  <p:nvPr/>
                </p:nvSpPr>
                <p:spPr>
                  <a:xfrm>
                    <a:off x="3860966" y="5545889"/>
                    <a:ext cx="2617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5A06A4C-F51D-4630-8A11-E57C1B960F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0966" y="5545889"/>
                    <a:ext cx="261781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977" r="-488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E23931C-13C5-4CBB-915C-8723E53B0E03}"/>
                      </a:ext>
                    </a:extLst>
                  </p:cNvPr>
                  <p:cNvSpPr txBox="1"/>
                  <p:nvPr/>
                </p:nvSpPr>
                <p:spPr>
                  <a:xfrm>
                    <a:off x="8050371" y="5545889"/>
                    <a:ext cx="2617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BC3965D-1296-433B-84B5-8D93CE0D35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0371" y="5545889"/>
                    <a:ext cx="261781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51" r="-53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C82F4AE-179D-477E-9CDA-E1D8EBF1763A}"/>
                      </a:ext>
                    </a:extLst>
                  </p:cNvPr>
                  <p:cNvSpPr txBox="1"/>
                  <p:nvPr/>
                </p:nvSpPr>
                <p:spPr>
                  <a:xfrm>
                    <a:off x="8061950" y="1537290"/>
                    <a:ext cx="2617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1F1CF05-A839-4443-A028-68B64B1EE8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1950" y="1537290"/>
                    <a:ext cx="26178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977" r="-558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4D7EC5-2D65-400E-9F1A-D50E1FA66275}"/>
                </a:ext>
              </a:extLst>
            </p:cNvPr>
            <p:cNvSpPr/>
            <p:nvPr/>
          </p:nvSpPr>
          <p:spPr>
            <a:xfrm>
              <a:off x="7021906" y="2670237"/>
              <a:ext cx="215934" cy="21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CE93CA7-BC01-4A25-98C4-C8541038CA39}"/>
                    </a:ext>
                  </a:extLst>
                </p:cNvPr>
                <p:cNvSpPr txBox="1"/>
                <p:nvPr/>
              </p:nvSpPr>
              <p:spPr>
                <a:xfrm>
                  <a:off x="6638050" y="2547371"/>
                  <a:ext cx="261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8DCCD1-3F79-496C-BEBE-CAD6C25F41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8050" y="2547371"/>
                  <a:ext cx="26178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651" r="-46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7B2D28-9667-49A4-B96A-6B48F15D0F80}"/>
                  </a:ext>
                </a:extLst>
              </p:cNvPr>
              <p:cNvSpPr txBox="1"/>
              <p:nvPr/>
            </p:nvSpPr>
            <p:spPr>
              <a:xfrm>
                <a:off x="310250" y="1878496"/>
                <a:ext cx="6484117" cy="4703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𝑡(𝐴) &lt; 𝑡(𝐵) ≤ 𝑡(𝐶) where 𝑡( ) is the travel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Find the point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200" dirty="0"/>
                  <a:t> on line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2200" dirty="0"/>
                  <a:t> where the travel time (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) equals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using linear interpolation</a:t>
                </a:r>
              </a:p>
              <a:p>
                <a:pPr marL="0" indent="0">
                  <a:buNone/>
                </a:pPr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200" dirty="0"/>
                  <a:t> for some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 1]</m:t>
                    </m:r>
                  </m:oMath>
                </a14:m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= (1−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200" b="0" dirty="0"/>
              </a:p>
              <a:p>
                <a:pPr marL="0" indent="0">
                  <a:buNone/>
                </a:pPr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7B2D28-9667-49A4-B96A-6B48F15D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50" y="1878496"/>
                <a:ext cx="6484117" cy="4703147"/>
              </a:xfrm>
              <a:prstGeom prst="rect">
                <a:avLst/>
              </a:prstGeom>
              <a:blipFill>
                <a:blip r:embed="rId8"/>
                <a:stretch>
                  <a:fillRect l="-1128" t="-1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6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65509A3-DED9-428B-ADF1-CC8B39DAE504}"/>
              </a:ext>
            </a:extLst>
          </p:cNvPr>
          <p:cNvGrpSpPr/>
          <p:nvPr/>
        </p:nvGrpSpPr>
        <p:grpSpPr>
          <a:xfrm>
            <a:off x="6801677" y="1171300"/>
            <a:ext cx="4577537" cy="4526484"/>
            <a:chOff x="6638050" y="1693689"/>
            <a:chExt cx="4577537" cy="452648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632D33-9AC0-4170-BFE4-B32CB99BA892}"/>
                </a:ext>
              </a:extLst>
            </p:cNvPr>
            <p:cNvGrpSpPr/>
            <p:nvPr/>
          </p:nvGrpSpPr>
          <p:grpSpPr>
            <a:xfrm>
              <a:off x="6638050" y="1693689"/>
              <a:ext cx="4577537" cy="4526484"/>
              <a:chOff x="6638050" y="1693689"/>
              <a:chExt cx="4577537" cy="452648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7FFA55D-8B66-48F4-A486-31AAF51C1CF7}"/>
                  </a:ext>
                </a:extLst>
              </p:cNvPr>
              <p:cNvGrpSpPr/>
              <p:nvPr/>
            </p:nvGrpSpPr>
            <p:grpSpPr>
              <a:xfrm>
                <a:off x="6752822" y="1693689"/>
                <a:ext cx="4462765" cy="4526484"/>
                <a:chOff x="3860966" y="1481070"/>
                <a:chExt cx="4462765" cy="452648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FE6D17B-0462-4F7C-BCE9-1051402B8EFA}"/>
                    </a:ext>
                  </a:extLst>
                </p:cNvPr>
                <p:cNvSpPr/>
                <p:nvPr/>
              </p:nvSpPr>
              <p:spPr>
                <a:xfrm>
                  <a:off x="4238017" y="1906622"/>
                  <a:ext cx="3715966" cy="371596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A774214-1EB0-4BE1-9FCD-15D38C2DDFAF}"/>
                    </a:ext>
                  </a:extLst>
                </p:cNvPr>
                <p:cNvSpPr/>
                <p:nvPr/>
              </p:nvSpPr>
              <p:spPr>
                <a:xfrm>
                  <a:off x="4130050" y="1798655"/>
                  <a:ext cx="215934" cy="2159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DC2DF9B-E9D0-4D7C-A0BA-4BE04B1994A7}"/>
                    </a:ext>
                  </a:extLst>
                </p:cNvPr>
                <p:cNvSpPr/>
                <p:nvPr/>
              </p:nvSpPr>
              <p:spPr>
                <a:xfrm>
                  <a:off x="4125443" y="5514621"/>
                  <a:ext cx="215934" cy="2159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B1DA3D6-91CB-4408-862F-03177A97899A}"/>
                    </a:ext>
                  </a:extLst>
                </p:cNvPr>
                <p:cNvSpPr/>
                <p:nvPr/>
              </p:nvSpPr>
              <p:spPr>
                <a:xfrm>
                  <a:off x="7850625" y="5514621"/>
                  <a:ext cx="215934" cy="2159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" name="Multiplication Sign 40">
                  <a:extLst>
                    <a:ext uri="{FF2B5EF4-FFF2-40B4-BE49-F238E27FC236}">
                      <a16:creationId xmlns:a16="http://schemas.microsoft.com/office/drawing/2014/main" id="{B481654D-BA50-493B-9A53-F18D0F08CEAB}"/>
                    </a:ext>
                  </a:extLst>
                </p:cNvPr>
                <p:cNvSpPr/>
                <p:nvPr/>
              </p:nvSpPr>
              <p:spPr>
                <a:xfrm>
                  <a:off x="7723941" y="1690688"/>
                  <a:ext cx="460084" cy="460084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7194F4D3-95FD-40F8-BFEF-826E36CA52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3662" y="1481070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10966EA1-210F-4E20-AB33-9F5EB68F6A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3662" y="1481070"/>
                      <a:ext cx="261781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4651" r="-465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F403DB45-0D8A-4511-8E09-DB870F0AF6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0966" y="5545889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D2B2BFF4-C24D-432E-9C79-755554221E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0966" y="5545889"/>
                      <a:ext cx="26178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6977" r="-488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B5972C7C-D6BE-44E0-8581-2DB39EB862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0371" y="5545889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1B92C54A-6E70-4D6C-B55B-FDE1CC0A00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0371" y="5545889"/>
                      <a:ext cx="261781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651" r="-534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CF74038A-17DD-4C0E-B722-E4E4A4DF3E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61950" y="1537290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47AE301B-66AA-4B6F-BEC4-AEA2214C33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1950" y="1537290"/>
                      <a:ext cx="26178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6977" r="-558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93540A4-94A2-443C-910B-9A779E957F68}"/>
                  </a:ext>
                </a:extLst>
              </p:cNvPr>
              <p:cNvSpPr/>
              <p:nvPr/>
            </p:nvSpPr>
            <p:spPr>
              <a:xfrm>
                <a:off x="7021906" y="2670237"/>
                <a:ext cx="215934" cy="2159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B1D88DB-5B57-4D44-B202-D57369A7608F}"/>
                      </a:ext>
                    </a:extLst>
                  </p:cNvPr>
                  <p:cNvSpPr txBox="1"/>
                  <p:nvPr/>
                </p:nvSpPr>
                <p:spPr>
                  <a:xfrm>
                    <a:off x="6638050" y="2547371"/>
                    <a:ext cx="2617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74571FE-E376-4733-8682-6DDDAB78A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8050" y="2547371"/>
                    <a:ext cx="26178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651" r="-46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93AF27-FE6F-4978-BCEE-DCF064937F1D}"/>
                </a:ext>
              </a:extLst>
            </p:cNvPr>
            <p:cNvCxnSpPr>
              <a:cxnSpLocks/>
              <a:stCxn id="35" idx="5"/>
              <a:endCxn id="40" idx="1"/>
            </p:cNvCxnSpPr>
            <p:nvPr/>
          </p:nvCxnSpPr>
          <p:spPr>
            <a:xfrm>
              <a:off x="7206217" y="2854548"/>
              <a:ext cx="3567887" cy="2904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8CA1D57-4306-4397-845C-E5BDE4AFABF7}"/>
                </a:ext>
              </a:extLst>
            </p:cNvPr>
            <p:cNvCxnSpPr/>
            <p:nvPr/>
          </p:nvCxnSpPr>
          <p:spPr>
            <a:xfrm flipV="1">
              <a:off x="8832850" y="3219450"/>
              <a:ext cx="787400" cy="94615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2D28-9667-49A4-B96A-6B48F15D0F80}"/>
              </a:ext>
            </a:extLst>
          </p:cNvPr>
          <p:cNvSpPr txBox="1"/>
          <p:nvPr/>
        </p:nvSpPr>
        <p:spPr>
          <a:xfrm>
            <a:off x="310251" y="1878496"/>
            <a:ext cx="607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Line 𝐸𝐵 is the approximate wavefront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7131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B0D6422-C5AE-416C-9F03-2E02C672EB65}"/>
              </a:ext>
            </a:extLst>
          </p:cNvPr>
          <p:cNvGrpSpPr/>
          <p:nvPr/>
        </p:nvGrpSpPr>
        <p:grpSpPr>
          <a:xfrm>
            <a:off x="6800258" y="1171300"/>
            <a:ext cx="4577537" cy="4526484"/>
            <a:chOff x="6638050" y="1693689"/>
            <a:chExt cx="4577537" cy="452648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5296FE-FD72-4463-B5C5-8695A5407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4300" y="2119241"/>
              <a:ext cx="1841540" cy="22114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C23D29-E7F3-4390-B944-179F3B97855E}"/>
                </a:ext>
              </a:extLst>
            </p:cNvPr>
            <p:cNvGrpSpPr/>
            <p:nvPr/>
          </p:nvGrpSpPr>
          <p:grpSpPr>
            <a:xfrm>
              <a:off x="6638050" y="1693689"/>
              <a:ext cx="4577537" cy="4526484"/>
              <a:chOff x="6638050" y="1693689"/>
              <a:chExt cx="4577537" cy="452648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3C677A9-67DA-4B84-9383-3A5EF4992EB0}"/>
                  </a:ext>
                </a:extLst>
              </p:cNvPr>
              <p:cNvGrpSpPr/>
              <p:nvPr/>
            </p:nvGrpSpPr>
            <p:grpSpPr>
              <a:xfrm>
                <a:off x="6752822" y="1693689"/>
                <a:ext cx="4462765" cy="4526484"/>
                <a:chOff x="3860966" y="1481070"/>
                <a:chExt cx="4462765" cy="452648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B4A8E5B-13FF-48B8-A4B6-53D22B3CD93D}"/>
                    </a:ext>
                  </a:extLst>
                </p:cNvPr>
                <p:cNvSpPr/>
                <p:nvPr/>
              </p:nvSpPr>
              <p:spPr>
                <a:xfrm>
                  <a:off x="4238017" y="1906622"/>
                  <a:ext cx="3715966" cy="371596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C5C88F-EB43-46A8-88EB-F07CAC4096A1}"/>
                    </a:ext>
                  </a:extLst>
                </p:cNvPr>
                <p:cNvSpPr/>
                <p:nvPr/>
              </p:nvSpPr>
              <p:spPr>
                <a:xfrm>
                  <a:off x="4130050" y="1798655"/>
                  <a:ext cx="215934" cy="2159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11CA1B2-5442-4F88-8FE5-C6EFAE3A54FC}"/>
                    </a:ext>
                  </a:extLst>
                </p:cNvPr>
                <p:cNvSpPr/>
                <p:nvPr/>
              </p:nvSpPr>
              <p:spPr>
                <a:xfrm>
                  <a:off x="4125443" y="5514621"/>
                  <a:ext cx="215934" cy="2159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E8BF5F1-1FAC-4A6F-9997-5AA54C702350}"/>
                    </a:ext>
                  </a:extLst>
                </p:cNvPr>
                <p:cNvSpPr/>
                <p:nvPr/>
              </p:nvSpPr>
              <p:spPr>
                <a:xfrm>
                  <a:off x="7850625" y="5514621"/>
                  <a:ext cx="215934" cy="21593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458EA8BC-350A-499A-953B-4E5A1BAD03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3662" y="1481070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729486C5-EFA9-4193-AD62-130F409E5B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3662" y="1481070"/>
                      <a:ext cx="261781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4651" r="-465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EBFACFD6-6CCA-4600-A40B-A0334DAF64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0966" y="5545889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46930649-0322-468B-AFEB-5CCCA20953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0966" y="5545889"/>
                      <a:ext cx="261781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6977" r="-488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6099AE0F-EDF3-4A34-A8A2-FE103E42574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0371" y="5545889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62" name="TextBox 61">
                      <a:extLst>
                        <a:ext uri="{FF2B5EF4-FFF2-40B4-BE49-F238E27FC236}">
                          <a16:creationId xmlns:a16="http://schemas.microsoft.com/office/drawing/2014/main" id="{4FAED71F-FB58-47AD-BCE8-79D1ADDE93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0371" y="5545889"/>
                      <a:ext cx="261781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651" r="-534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56F5CEE7-29AB-4D04-B8F8-0022DF1500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61950" y="1537290"/>
                      <a:ext cx="26178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en-GB" sz="2400" dirty="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03E091B7-62F4-4D91-8AB6-5E38221834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1950" y="1537290"/>
                      <a:ext cx="261781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6977" r="-558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Multiplication Sign 49">
                  <a:extLst>
                    <a:ext uri="{FF2B5EF4-FFF2-40B4-BE49-F238E27FC236}">
                      <a16:creationId xmlns:a16="http://schemas.microsoft.com/office/drawing/2014/main" id="{E3E24DA5-EDCC-42F1-80BC-596D24BF7D43}"/>
                    </a:ext>
                  </a:extLst>
                </p:cNvPr>
                <p:cNvSpPr/>
                <p:nvPr/>
              </p:nvSpPr>
              <p:spPr>
                <a:xfrm>
                  <a:off x="7723941" y="1690688"/>
                  <a:ext cx="460084" cy="460084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E1FB508-2479-4AB1-93CD-7435CD30D5EB}"/>
                  </a:ext>
                </a:extLst>
              </p:cNvPr>
              <p:cNvSpPr/>
              <p:nvPr/>
            </p:nvSpPr>
            <p:spPr>
              <a:xfrm>
                <a:off x="7021906" y="2670237"/>
                <a:ext cx="215934" cy="2159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FED4F71-AF92-4E79-90FB-031247EBC973}"/>
                      </a:ext>
                    </a:extLst>
                  </p:cNvPr>
                  <p:cNvSpPr txBox="1"/>
                  <p:nvPr/>
                </p:nvSpPr>
                <p:spPr>
                  <a:xfrm>
                    <a:off x="6638050" y="2547371"/>
                    <a:ext cx="2617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99A2E95-ACC6-498E-BF4E-230C0BA383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8050" y="2547371"/>
                    <a:ext cx="26178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651" r="-46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8C68B9-23CA-4FFA-B34A-3FE5194E6CED}"/>
                </a:ext>
              </a:extLst>
            </p:cNvPr>
            <p:cNvCxnSpPr>
              <a:cxnSpLocks/>
              <a:stCxn id="29" idx="5"/>
              <a:endCxn id="49" idx="1"/>
            </p:cNvCxnSpPr>
            <p:nvPr/>
          </p:nvCxnSpPr>
          <p:spPr>
            <a:xfrm>
              <a:off x="7206217" y="2854548"/>
              <a:ext cx="3567887" cy="29043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1EE5A2-4F08-4B65-93E8-A70FB5C8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8200" y="4267200"/>
              <a:ext cx="170750" cy="2063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96B2AF-5755-483F-B658-3DD502EF5B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7043" y="4106837"/>
              <a:ext cx="201907" cy="177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8636AC2-8A11-4143-AA86-0817CF8635A5}"/>
                </a:ext>
              </a:extLst>
            </p:cNvPr>
            <p:cNvSpPr/>
            <p:nvPr/>
          </p:nvSpPr>
          <p:spPr>
            <a:xfrm>
              <a:off x="8889105" y="4208768"/>
              <a:ext cx="215934" cy="21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7B173F4-27B9-4F56-A690-6F35C501984A}"/>
                    </a:ext>
                  </a:extLst>
                </p:cNvPr>
                <p:cNvSpPr txBox="1"/>
                <p:nvPr/>
              </p:nvSpPr>
              <p:spPr>
                <a:xfrm>
                  <a:off x="8530936" y="4242691"/>
                  <a:ext cx="261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DEE7240-5FBA-4ACE-85A0-9C2C99EA6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936" y="4242691"/>
                  <a:ext cx="26178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143"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7B2D28-9667-49A4-B96A-6B48F15D0F80}"/>
                  </a:ext>
                </a:extLst>
              </p:cNvPr>
              <p:cNvSpPr txBox="1"/>
              <p:nvPr/>
            </p:nvSpPr>
            <p:spPr>
              <a:xfrm>
                <a:off x="310251" y="1878496"/>
                <a:ext cx="6076984" cy="333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Line 𝐸𝐵 is the approximate wavefront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Length and direction of 𝐹𝐷 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  <a:sym typeface="Wingdings" panose="05000000000000000000" pitchFamily="2" charset="2"/>
                  </a:rPr>
                  <a:t> time 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𝑡(𝐷)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Estimated using a finite difference approximation to the </a:t>
                </a:r>
                <a:r>
                  <a:rPr kumimoji="0" lang="en-GB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Eikonal</a:t>
                </a:r>
                <a:r>
                  <a:rPr kumimoji="0" lang="en-GB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Equation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𝛻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0" lang="en-GB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7B2D28-9667-49A4-B96A-6B48F15D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51" y="1878496"/>
                <a:ext cx="6076984" cy="3338030"/>
              </a:xfrm>
              <a:prstGeom prst="rect">
                <a:avLst/>
              </a:prstGeom>
              <a:blipFill>
                <a:blip r:embed="rId8"/>
                <a:stretch>
                  <a:fillRect l="-1204" t="-1642" r="-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DC0FFCC5-7D1B-4429-B494-835F7168B75B}"/>
              </a:ext>
            </a:extLst>
          </p:cNvPr>
          <p:cNvSpPr/>
          <p:nvPr/>
        </p:nvSpPr>
        <p:spPr>
          <a:xfrm flipV="1">
            <a:off x="4030619" y="4851153"/>
            <a:ext cx="26178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97B7C-6B70-4C6B-B85E-759C8FFF0503}"/>
              </a:ext>
            </a:extLst>
          </p:cNvPr>
          <p:cNvSpPr txBox="1"/>
          <p:nvPr/>
        </p:nvSpPr>
        <p:spPr>
          <a:xfrm>
            <a:off x="2873956" y="5338643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Anisotropic phase velocity normal to wavefront</a:t>
            </a:r>
          </a:p>
        </p:txBody>
      </p:sp>
    </p:spTree>
    <p:extLst>
      <p:ext uri="{BB962C8B-B14F-4D97-AF65-F5344CB8AC3E}">
        <p14:creationId xmlns:p14="http://schemas.microsoft.com/office/powerpoint/2010/main" val="206921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2D28-9667-49A4-B96A-6B48F15D0F80}"/>
              </a:ext>
            </a:extLst>
          </p:cNvPr>
          <p:cNvSpPr txBox="1"/>
          <p:nvPr/>
        </p:nvSpPr>
        <p:spPr>
          <a:xfrm>
            <a:off x="310251" y="1878496"/>
            <a:ext cx="607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All stencils come in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Use the same points with B and C swapped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Condition that 𝑡(𝐵)≤𝑡(𝐶) holds for one of the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𝐸 is always between 𝐴 and 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C2A6C0-12A4-4004-A46B-BDFA8A43A940}"/>
              </a:ext>
            </a:extLst>
          </p:cNvPr>
          <p:cNvGrpSpPr/>
          <p:nvPr/>
        </p:nvGrpSpPr>
        <p:grpSpPr>
          <a:xfrm>
            <a:off x="8036939" y="252729"/>
            <a:ext cx="2955222" cy="3377938"/>
            <a:chOff x="7719144" y="2702881"/>
            <a:chExt cx="1943291" cy="2221260"/>
          </a:xfrm>
        </p:grpSpPr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6660B7B-91AF-48E7-8C9D-853593BE5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386" y="2892482"/>
              <a:ext cx="1704422" cy="17167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83C526C-8B03-4FEF-B24E-AECAFBA5B5D1}"/>
                    </a:ext>
                  </a:extLst>
                </p:cNvPr>
                <p:cNvSpPr txBox="1"/>
                <p:nvPr/>
              </p:nvSpPr>
              <p:spPr>
                <a:xfrm>
                  <a:off x="9282455" y="2729881"/>
                  <a:ext cx="353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83C526C-8B03-4FEF-B24E-AECAFBA5B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2455" y="2729881"/>
                  <a:ext cx="35325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2E972F0-5B33-48ED-9429-88F6F4B16157}"/>
                    </a:ext>
                  </a:extLst>
                </p:cNvPr>
                <p:cNvSpPr txBox="1"/>
                <p:nvPr/>
              </p:nvSpPr>
              <p:spPr>
                <a:xfrm>
                  <a:off x="7719144" y="4546869"/>
                  <a:ext cx="353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1FD1445-3F69-4876-A95A-89CA48D0B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144" y="4546869"/>
                  <a:ext cx="35325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D8946B2-C9F4-4E88-A3DF-7CACE47ACB8B}"/>
                    </a:ext>
                  </a:extLst>
                </p:cNvPr>
                <p:cNvSpPr txBox="1"/>
                <p:nvPr/>
              </p:nvSpPr>
              <p:spPr>
                <a:xfrm>
                  <a:off x="7725825" y="2702881"/>
                  <a:ext cx="353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D8946B2-C9F4-4E88-A3DF-7CACE47AC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5825" y="2702881"/>
                  <a:ext cx="35325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56CBB3F-B18F-4AA5-A50D-49A8D779BB3E}"/>
                    </a:ext>
                  </a:extLst>
                </p:cNvPr>
                <p:cNvSpPr txBox="1"/>
                <p:nvPr/>
              </p:nvSpPr>
              <p:spPr>
                <a:xfrm>
                  <a:off x="9309178" y="4546869"/>
                  <a:ext cx="353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1F0CE6B-5B37-4560-BDDA-E84D130C6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178" y="4546869"/>
                  <a:ext cx="35325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284A10C-5572-4D94-AA80-9C0C78E10240}"/>
                    </a:ext>
                  </a:extLst>
                </p:cNvPr>
                <p:cNvSpPr txBox="1"/>
                <p:nvPr/>
              </p:nvSpPr>
              <p:spPr>
                <a:xfrm>
                  <a:off x="8938806" y="4554809"/>
                  <a:ext cx="353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BA86EC-D417-4441-A1AF-4038E7743F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8806" y="4554809"/>
                  <a:ext cx="35325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606795-215B-4B6B-99E8-AF6DDDBE1795}"/>
              </a:ext>
            </a:extLst>
          </p:cNvPr>
          <p:cNvGrpSpPr/>
          <p:nvPr/>
        </p:nvGrpSpPr>
        <p:grpSpPr>
          <a:xfrm>
            <a:off x="7804716" y="3563200"/>
            <a:ext cx="3183110" cy="3359189"/>
            <a:chOff x="9593844" y="2355651"/>
            <a:chExt cx="2093145" cy="22089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6544D7-5FAC-4577-8CFA-26A3D25D3C62}"/>
                </a:ext>
              </a:extLst>
            </p:cNvPr>
            <p:cNvGrpSpPr/>
            <p:nvPr/>
          </p:nvGrpSpPr>
          <p:grpSpPr>
            <a:xfrm>
              <a:off x="9593844" y="2355651"/>
              <a:ext cx="2093145" cy="2208931"/>
              <a:chOff x="9543808" y="2716519"/>
              <a:chExt cx="2093145" cy="2208931"/>
            </a:xfrm>
          </p:grpSpPr>
          <p:pic>
            <p:nvPicPr>
              <p:cNvPr id="30" name="Picture 29" descr="Shape, arrow&#10;&#10;Description automatically generated">
                <a:extLst>
                  <a:ext uri="{FF2B5EF4-FFF2-40B4-BE49-F238E27FC236}">
                    <a16:creationId xmlns:a16="http://schemas.microsoft.com/office/drawing/2014/main" id="{C4971B51-F072-4C6A-8465-3DEC56B83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1620" y="2892481"/>
                <a:ext cx="1704422" cy="171670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75EF621-84C3-4DAA-9C45-D07E5EADC0EC}"/>
                      </a:ext>
                    </a:extLst>
                  </p:cNvPr>
                  <p:cNvSpPr txBox="1"/>
                  <p:nvPr/>
                </p:nvSpPr>
                <p:spPr>
                  <a:xfrm>
                    <a:off x="11283695" y="2716861"/>
                    <a:ext cx="3532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A75EF621-84C3-4DAA-9C45-D07E5EADC0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83695" y="2716861"/>
                    <a:ext cx="353257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998C9DAA-35E6-4A8F-95F0-91A6DE0AC319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436" y="4546869"/>
                    <a:ext cx="3532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591447A-B932-40F0-BBC7-C86A2071B2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436" y="4546869"/>
                    <a:ext cx="3532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3D07B07F-DD37-4A77-842F-D7EBEF1E86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283696" y="4556118"/>
                    <a:ext cx="3532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714DD2C-0059-4AE8-8EC3-689F2A764A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83696" y="4556118"/>
                    <a:ext cx="353257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81E32BB-E7D0-4EF8-BA38-005F91FE0139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436" y="2716519"/>
                    <a:ext cx="3532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C81E32BB-E7D0-4EF8-BA38-005F91FE01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436" y="2716519"/>
                    <a:ext cx="353257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7592D67-A054-475F-B9D6-2F3D66E3AA3F}"/>
                      </a:ext>
                    </a:extLst>
                  </p:cNvPr>
                  <p:cNvSpPr txBox="1"/>
                  <p:nvPr/>
                </p:nvSpPr>
                <p:spPr>
                  <a:xfrm>
                    <a:off x="9543808" y="3165678"/>
                    <a:ext cx="3532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EA132AD-A87A-4C47-A2F8-CB04B29966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3808" y="3165678"/>
                    <a:ext cx="353257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4EE115F6-B628-4956-BDC8-EBACB7289B82}"/>
                </a:ext>
              </a:extLst>
            </p:cNvPr>
            <p:cNvSpPr/>
            <p:nvPr/>
          </p:nvSpPr>
          <p:spPr>
            <a:xfrm rot="2700000">
              <a:off x="11350917" y="2493990"/>
              <a:ext cx="271594" cy="271594"/>
            </a:xfrm>
            <a:prstGeom prst="plus">
              <a:avLst>
                <a:gd name="adj" fmla="val 3874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Cross 52">
            <a:extLst>
              <a:ext uri="{FF2B5EF4-FFF2-40B4-BE49-F238E27FC236}">
                <a16:creationId xmlns:a16="http://schemas.microsoft.com/office/drawing/2014/main" id="{29D37C10-0159-4B5F-BBAE-30C8943CC6EA}"/>
              </a:ext>
            </a:extLst>
          </p:cNvPr>
          <p:cNvSpPr/>
          <p:nvPr/>
        </p:nvSpPr>
        <p:spPr>
          <a:xfrm rot="2700000">
            <a:off x="10453343" y="483484"/>
            <a:ext cx="413021" cy="413021"/>
          </a:xfrm>
          <a:prstGeom prst="plus">
            <a:avLst>
              <a:gd name="adj" fmla="val 387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8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D44C4F8E-EF15-4020-85CD-34B3D890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96300"/>
            <a:ext cx="12192000" cy="765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Square stencils used for finite difference method along with 90⁰, 180⁰ and 270⁰ rotations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98097F-CA2E-FBC1-4ECF-216020CA6C09}"/>
              </a:ext>
            </a:extLst>
          </p:cNvPr>
          <p:cNvGrpSpPr/>
          <p:nvPr/>
        </p:nvGrpSpPr>
        <p:grpSpPr>
          <a:xfrm>
            <a:off x="3932061" y="1873983"/>
            <a:ext cx="3169114" cy="2915940"/>
            <a:chOff x="190487" y="4141321"/>
            <a:chExt cx="3169114" cy="29159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F3E27-292E-66EA-B274-49708959DE50}"/>
                </a:ext>
              </a:extLst>
            </p:cNvPr>
            <p:cNvGrpSpPr/>
            <p:nvPr/>
          </p:nvGrpSpPr>
          <p:grpSpPr>
            <a:xfrm>
              <a:off x="190487" y="4167893"/>
              <a:ext cx="3169114" cy="2889368"/>
              <a:chOff x="495287" y="4167893"/>
              <a:chExt cx="3169114" cy="2889368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B0D6FEF-01A3-9277-5560-673AC58705E7}"/>
                  </a:ext>
                </a:extLst>
              </p:cNvPr>
              <p:cNvGrpSpPr/>
              <p:nvPr/>
            </p:nvGrpSpPr>
            <p:grpSpPr>
              <a:xfrm>
                <a:off x="495287" y="4167893"/>
                <a:ext cx="2979385" cy="2854315"/>
                <a:chOff x="495287" y="4167893"/>
                <a:chExt cx="2979385" cy="2854315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C97A87D-DEC6-51A5-2E76-21A3831AA6D6}"/>
                    </a:ext>
                  </a:extLst>
                </p:cNvPr>
                <p:cNvSpPr/>
                <p:nvPr/>
              </p:nvSpPr>
              <p:spPr>
                <a:xfrm>
                  <a:off x="1895509" y="4167893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873A0CB-B0A1-8B18-0257-5A1A82FDCC49}"/>
                    </a:ext>
                  </a:extLst>
                </p:cNvPr>
                <p:cNvSpPr/>
                <p:nvPr/>
              </p:nvSpPr>
              <p:spPr>
                <a:xfrm>
                  <a:off x="1895509" y="6887984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9297595-46E9-96ED-784B-5E0A21F8707D}"/>
                    </a:ext>
                  </a:extLst>
                </p:cNvPr>
                <p:cNvSpPr/>
                <p:nvPr/>
              </p:nvSpPr>
              <p:spPr>
                <a:xfrm>
                  <a:off x="1551337" y="4485730"/>
                  <a:ext cx="134224" cy="13422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97C9A43-3849-FCE5-CD08-DB545FB5C353}"/>
                    </a:ext>
                  </a:extLst>
                </p:cNvPr>
                <p:cNvCxnSpPr>
                  <a:stCxn id="51" idx="4"/>
                  <a:endCxn id="52" idx="0"/>
                </p:cNvCxnSpPr>
                <p:nvPr/>
              </p:nvCxnSpPr>
              <p:spPr>
                <a:xfrm>
                  <a:off x="1962621" y="4302117"/>
                  <a:ext cx="0" cy="2585867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C86414A-D9A6-807D-D398-425071DDD3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000" y="5603379"/>
                  <a:ext cx="270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F5CCD19-1371-9AE5-4BC2-9E0D4759C580}"/>
                    </a:ext>
                  </a:extLst>
                </p:cNvPr>
                <p:cNvSpPr/>
                <p:nvPr/>
              </p:nvSpPr>
              <p:spPr>
                <a:xfrm>
                  <a:off x="495287" y="5536267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660BED5-9E53-2470-DF71-9BB3E736132A}"/>
                    </a:ext>
                  </a:extLst>
                </p:cNvPr>
                <p:cNvSpPr/>
                <p:nvPr/>
              </p:nvSpPr>
              <p:spPr>
                <a:xfrm>
                  <a:off x="1886660" y="5536267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4806A7-CD9F-30CF-0FF5-0E2268FC2C1C}"/>
                    </a:ext>
                  </a:extLst>
                </p:cNvPr>
                <p:cNvGrpSpPr/>
                <p:nvPr/>
              </p:nvGrpSpPr>
              <p:grpSpPr>
                <a:xfrm rot="2700000">
                  <a:off x="973282" y="4627306"/>
                  <a:ext cx="1971883" cy="1962273"/>
                  <a:chOff x="1336200" y="5225562"/>
                  <a:chExt cx="1382532" cy="1375794"/>
                </a:xfrm>
                <a:noFill/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DB3A37A7-32A4-5644-6053-E48D26281779}"/>
                      </a:ext>
                    </a:extLst>
                  </p:cNvPr>
                  <p:cNvSpPr/>
                  <p:nvPr/>
                </p:nvSpPr>
                <p:spPr>
                  <a:xfrm>
                    <a:off x="1342938" y="5225562"/>
                    <a:ext cx="1375794" cy="137579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9B6748FB-698B-75D6-B382-10F47F5D47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36200" y="5547954"/>
                    <a:ext cx="1375794" cy="1053402"/>
                  </a:xfrm>
                  <a:prstGeom prst="line">
                    <a:avLst/>
                  </a:prstGeom>
                  <a:grpFill/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5B09FAF2-A239-1D18-CA46-831BBD8CC42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32739" y="5752822"/>
                    <a:ext cx="334492" cy="401750"/>
                  </a:xfrm>
                  <a:prstGeom prst="straightConnector1">
                    <a:avLst/>
                  </a:prstGeom>
                  <a:grpFill/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Multiplication Sign 55">
                  <a:extLst>
                    <a:ext uri="{FF2B5EF4-FFF2-40B4-BE49-F238E27FC236}">
                      <a16:creationId xmlns:a16="http://schemas.microsoft.com/office/drawing/2014/main" id="{EF6CC1BD-0770-A881-FA3A-96830CBD5001}"/>
                    </a:ext>
                  </a:extLst>
                </p:cNvPr>
                <p:cNvSpPr/>
                <p:nvPr/>
              </p:nvSpPr>
              <p:spPr>
                <a:xfrm rot="5400000">
                  <a:off x="3218337" y="5480381"/>
                  <a:ext cx="256335" cy="25633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1D45341-69F3-9CBC-3E7A-51A986CD0F65}"/>
                      </a:ext>
                    </a:extLst>
                  </p:cNvPr>
                  <p:cNvSpPr txBox="1"/>
                  <p:nvPr/>
                </p:nvSpPr>
                <p:spPr>
                  <a:xfrm>
                    <a:off x="2041788" y="4175915"/>
                    <a:ext cx="60862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1" name="TextBox 230">
                    <a:extLst>
                      <a:ext uri="{FF2B5EF4-FFF2-40B4-BE49-F238E27FC236}">
                        <a16:creationId xmlns:a16="http://schemas.microsoft.com/office/drawing/2014/main" id="{DA64AC75-AFB2-42E2-850E-AC95CF5961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1788" y="4175915"/>
                    <a:ext cx="608628" cy="1692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000" r="-8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7966ACBF-67E9-593C-4BB0-BEEE9986DF28}"/>
                      </a:ext>
                    </a:extLst>
                  </p:cNvPr>
                  <p:cNvSpPr txBox="1"/>
                  <p:nvPr/>
                </p:nvSpPr>
                <p:spPr>
                  <a:xfrm>
                    <a:off x="675991" y="5575290"/>
                    <a:ext cx="426720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2" name="TextBox 231">
                    <a:extLst>
                      <a:ext uri="{FF2B5EF4-FFF2-40B4-BE49-F238E27FC236}">
                        <a16:creationId xmlns:a16="http://schemas.microsoft.com/office/drawing/2014/main" id="{3A1858C5-608C-40C2-8912-8E2C720969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991" y="5575290"/>
                    <a:ext cx="426720" cy="16927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1429" r="-11429" b="-407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C08FBC2-B8F3-FB40-908A-B691BD401A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48288" y="6887984"/>
                    <a:ext cx="54931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3" name="TextBox 232">
                    <a:extLst>
                      <a:ext uri="{FF2B5EF4-FFF2-40B4-BE49-F238E27FC236}">
                        <a16:creationId xmlns:a16="http://schemas.microsoft.com/office/drawing/2014/main" id="{1BECE6F2-D313-4BC4-AAD4-3ED4D5A664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8288" y="6887984"/>
                    <a:ext cx="549318" cy="1692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889" r="-10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4744B69B-7286-BDFE-C498-AC70B0F33F15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227" y="5659928"/>
                    <a:ext cx="306174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4" name="TextBox 233">
                    <a:extLst>
                      <a:ext uri="{FF2B5EF4-FFF2-40B4-BE49-F238E27FC236}">
                        <a16:creationId xmlns:a16="http://schemas.microsoft.com/office/drawing/2014/main" id="{5AD09967-3DBD-4B61-9303-CEA00F5AB1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8227" y="5659928"/>
                    <a:ext cx="306174" cy="1692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6000" r="-18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61B565C-BD8E-1ABA-B445-1BA153A53865}"/>
                    </a:ext>
                  </a:extLst>
                </p:cNvPr>
                <p:cNvSpPr txBox="1"/>
                <p:nvPr/>
              </p:nvSpPr>
              <p:spPr>
                <a:xfrm>
                  <a:off x="2980712" y="5519814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61B565C-BD8E-1ABA-B445-1BA153A53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712" y="5519814"/>
                  <a:ext cx="133946" cy="169277"/>
                </a:xfrm>
                <a:prstGeom prst="rect">
                  <a:avLst/>
                </a:prstGeom>
                <a:blipFill>
                  <a:blip r:embed="rId26"/>
                  <a:stretch>
                    <a:fillRect l="-22727" r="-22727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2F866D4-46CA-31C4-5A7A-49B0F069F79B}"/>
                    </a:ext>
                  </a:extLst>
                </p:cNvPr>
                <p:cNvSpPr txBox="1"/>
                <p:nvPr/>
              </p:nvSpPr>
              <p:spPr>
                <a:xfrm>
                  <a:off x="195562" y="5517184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A9AF0A31-E8CF-46EE-8BE9-43B913882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62" y="5517184"/>
                  <a:ext cx="123174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5000" r="-30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4249D73-C8D7-4746-75A9-C7EEFE57D320}"/>
                    </a:ext>
                  </a:extLst>
                </p:cNvPr>
                <p:cNvSpPr txBox="1"/>
                <p:nvPr/>
              </p:nvSpPr>
              <p:spPr>
                <a:xfrm>
                  <a:off x="1603039" y="6869598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5ACAD962-55F3-4100-A3A1-F423BABB1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039" y="6869598"/>
                  <a:ext cx="128817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23810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44EF7F3-6FA5-B104-14E0-AC355077BADD}"/>
                    </a:ext>
                  </a:extLst>
                </p:cNvPr>
                <p:cNvSpPr txBox="1"/>
                <p:nvPr/>
              </p:nvSpPr>
              <p:spPr>
                <a:xfrm>
                  <a:off x="1593781" y="4141321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6" name="TextBox 425">
                  <a:extLst>
                    <a:ext uri="{FF2B5EF4-FFF2-40B4-BE49-F238E27FC236}">
                      <a16:creationId xmlns:a16="http://schemas.microsoft.com/office/drawing/2014/main" id="{0E2A2230-DE3C-42BE-8D55-CC9E54B72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781" y="4141321"/>
                  <a:ext cx="123239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23810" r="-19048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4CAB361-45F1-23F2-42A0-5A0C983CE2DD}"/>
                    </a:ext>
                  </a:extLst>
                </p:cNvPr>
                <p:cNvSpPr txBox="1"/>
                <p:nvPr/>
              </p:nvSpPr>
              <p:spPr>
                <a:xfrm>
                  <a:off x="1246426" y="4471526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8C896E1B-7512-4F86-BCA7-D624D47D4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6426" y="4471526"/>
                  <a:ext cx="125739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3810" r="-19048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92CF5D-E492-7885-1177-0590AE35D739}"/>
              </a:ext>
            </a:extLst>
          </p:cNvPr>
          <p:cNvGrpSpPr/>
          <p:nvPr/>
        </p:nvGrpSpPr>
        <p:grpSpPr>
          <a:xfrm>
            <a:off x="489436" y="1867530"/>
            <a:ext cx="3158417" cy="2911875"/>
            <a:chOff x="181527" y="7400582"/>
            <a:chExt cx="3158417" cy="291187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B52C474-268E-CA02-7C7C-80DEF2445D8D}"/>
                </a:ext>
              </a:extLst>
            </p:cNvPr>
            <p:cNvGrpSpPr/>
            <p:nvPr/>
          </p:nvGrpSpPr>
          <p:grpSpPr>
            <a:xfrm>
              <a:off x="181527" y="7421405"/>
              <a:ext cx="3158417" cy="2891052"/>
              <a:chOff x="510727" y="7384022"/>
              <a:chExt cx="3158417" cy="2891052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472807F-DE25-B463-9EB3-4C385FB1AC3B}"/>
                  </a:ext>
                </a:extLst>
              </p:cNvPr>
              <p:cNvGrpSpPr/>
              <p:nvPr/>
            </p:nvGrpSpPr>
            <p:grpSpPr>
              <a:xfrm>
                <a:off x="510727" y="7384022"/>
                <a:ext cx="2978732" cy="2870953"/>
                <a:chOff x="510727" y="7384022"/>
                <a:chExt cx="2978732" cy="2870953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80D4724E-73DE-B19F-3070-4A4D7656F4D9}"/>
                    </a:ext>
                  </a:extLst>
                </p:cNvPr>
                <p:cNvCxnSpPr/>
                <p:nvPr/>
              </p:nvCxnSpPr>
              <p:spPr>
                <a:xfrm>
                  <a:off x="1962621" y="7494905"/>
                  <a:ext cx="0" cy="270000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D35142E3-BD9A-E024-1DDB-ED43D0B0C0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000" y="8835248"/>
                  <a:ext cx="270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25907403-7E62-E0FA-2AB8-7AC575BC0845}"/>
                    </a:ext>
                  </a:extLst>
                </p:cNvPr>
                <p:cNvGrpSpPr/>
                <p:nvPr/>
              </p:nvGrpSpPr>
              <p:grpSpPr>
                <a:xfrm rot="2700000">
                  <a:off x="989980" y="7839472"/>
                  <a:ext cx="1962273" cy="1974238"/>
                  <a:chOff x="1342938" y="7120305"/>
                  <a:chExt cx="1375794" cy="1384183"/>
                </a:xfrm>
                <a:no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9CD45C0-0B60-F0B6-C50A-FA33F6A81F20}"/>
                      </a:ext>
                    </a:extLst>
                  </p:cNvPr>
                  <p:cNvSpPr/>
                  <p:nvPr/>
                </p:nvSpPr>
                <p:spPr>
                  <a:xfrm>
                    <a:off x="1342938" y="7128693"/>
                    <a:ext cx="1375794" cy="137579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A474B241-A9F5-0DE0-3637-DCDA8B4354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3400" y="7120305"/>
                    <a:ext cx="1082763" cy="1384183"/>
                  </a:xfrm>
                  <a:prstGeom prst="line">
                    <a:avLst/>
                  </a:prstGeom>
                  <a:grpFill/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Arrow Connector 103">
                    <a:extLst>
                      <a:ext uri="{FF2B5EF4-FFF2-40B4-BE49-F238E27FC236}">
                        <a16:creationId xmlns:a16="http://schemas.microsoft.com/office/drawing/2014/main" id="{FE585BC4-D695-AC94-70AA-91C9E3917A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6851" y="7449808"/>
                    <a:ext cx="367237" cy="326662"/>
                  </a:xfrm>
                  <a:prstGeom prst="straightConnector1">
                    <a:avLst/>
                  </a:prstGeom>
                  <a:grpFill/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66A7422-F894-DECF-5F11-B3972C137EEB}"/>
                    </a:ext>
                  </a:extLst>
                </p:cNvPr>
                <p:cNvSpPr/>
                <p:nvPr/>
              </p:nvSpPr>
              <p:spPr>
                <a:xfrm>
                  <a:off x="1903747" y="7384022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ABF9FB0A-2E22-24F2-A7AB-7B24E898123F}"/>
                    </a:ext>
                  </a:extLst>
                </p:cNvPr>
                <p:cNvSpPr/>
                <p:nvPr/>
              </p:nvSpPr>
              <p:spPr>
                <a:xfrm>
                  <a:off x="510727" y="8780020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8F30CDA5-6037-141E-4A40-D55994164B18}"/>
                    </a:ext>
                  </a:extLst>
                </p:cNvPr>
                <p:cNvSpPr/>
                <p:nvPr/>
              </p:nvSpPr>
              <p:spPr>
                <a:xfrm>
                  <a:off x="1892697" y="10120751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93361DEC-9048-A355-224C-662F739D4002}"/>
                    </a:ext>
                  </a:extLst>
                </p:cNvPr>
                <p:cNvSpPr/>
                <p:nvPr/>
              </p:nvSpPr>
              <p:spPr>
                <a:xfrm>
                  <a:off x="1602874" y="9840334"/>
                  <a:ext cx="134224" cy="13422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Multiplication Sign 99">
                  <a:extLst>
                    <a:ext uri="{FF2B5EF4-FFF2-40B4-BE49-F238E27FC236}">
                      <a16:creationId xmlns:a16="http://schemas.microsoft.com/office/drawing/2014/main" id="{666040B8-99B9-7AC9-A19E-B57C0A05D472}"/>
                    </a:ext>
                  </a:extLst>
                </p:cNvPr>
                <p:cNvSpPr/>
                <p:nvPr/>
              </p:nvSpPr>
              <p:spPr>
                <a:xfrm rot="5400000">
                  <a:off x="3233124" y="8701575"/>
                  <a:ext cx="256335" cy="256335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9CF2E7D7-4E02-1EA9-CFD9-A43D1C7B6731}"/>
                    </a:ext>
                  </a:extLst>
                </p:cNvPr>
                <p:cNvSpPr/>
                <p:nvPr/>
              </p:nvSpPr>
              <p:spPr>
                <a:xfrm>
                  <a:off x="1889421" y="8762630"/>
                  <a:ext cx="134224" cy="134224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AABEB70-2F54-4DB6-D3E4-8A8C9829E2AA}"/>
                      </a:ext>
                    </a:extLst>
                  </p:cNvPr>
                  <p:cNvSpPr txBox="1"/>
                  <p:nvPr/>
                </p:nvSpPr>
                <p:spPr>
                  <a:xfrm>
                    <a:off x="2046531" y="7393728"/>
                    <a:ext cx="60862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A5544B78-201A-4057-BA84-FD58FC2F7D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531" y="7393728"/>
                    <a:ext cx="608628" cy="1692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000" r="-8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2337F0C2-62A9-01FC-7D25-B11F5F926AAA}"/>
                      </a:ext>
                    </a:extLst>
                  </p:cNvPr>
                  <p:cNvSpPr txBox="1"/>
                  <p:nvPr/>
                </p:nvSpPr>
                <p:spPr>
                  <a:xfrm>
                    <a:off x="680734" y="8793103"/>
                    <a:ext cx="426720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D82F8785-1F44-42BA-8795-37EF238541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734" y="8793103"/>
                    <a:ext cx="426720" cy="16927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1429" r="-11429" b="-407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5978BCFE-3C42-D8E6-A60B-178B8CDF2073}"/>
                      </a:ext>
                    </a:extLst>
                  </p:cNvPr>
                  <p:cNvSpPr txBox="1"/>
                  <p:nvPr/>
                </p:nvSpPr>
                <p:spPr>
                  <a:xfrm>
                    <a:off x="2053031" y="10105797"/>
                    <a:ext cx="54931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709E19C2-CF6D-44FB-ABA7-2713F765E6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3031" y="10105797"/>
                    <a:ext cx="549318" cy="1692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889" r="-10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A9DA9B13-9B37-CA18-3468-F3D8ACF4258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2970" y="8877741"/>
                    <a:ext cx="306174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38" name="TextBox 237">
                    <a:extLst>
                      <a:ext uri="{FF2B5EF4-FFF2-40B4-BE49-F238E27FC236}">
                        <a16:creationId xmlns:a16="http://schemas.microsoft.com/office/drawing/2014/main" id="{990F0191-F158-45DA-8FAB-5EA7295887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2970" y="8877741"/>
                    <a:ext cx="306174" cy="1692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6000" r="-18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96B68F-5C91-8650-9DA0-578FF29B689E}"/>
                    </a:ext>
                  </a:extLst>
                </p:cNvPr>
                <p:cNvSpPr txBox="1"/>
                <p:nvPr/>
              </p:nvSpPr>
              <p:spPr>
                <a:xfrm>
                  <a:off x="2962525" y="8782486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96B68F-5C91-8650-9DA0-578FF29B6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2525" y="8782486"/>
                  <a:ext cx="133946" cy="169277"/>
                </a:xfrm>
                <a:prstGeom prst="rect">
                  <a:avLst/>
                </a:prstGeom>
                <a:blipFill>
                  <a:blip r:embed="rId27"/>
                  <a:stretch>
                    <a:fillRect l="-22727" r="-22727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B5D4291-5ECA-DCDF-5FE3-FFCC0BE0DC98}"/>
                    </a:ext>
                  </a:extLst>
                </p:cNvPr>
                <p:cNvSpPr txBox="1"/>
                <p:nvPr/>
              </p:nvSpPr>
              <p:spPr>
                <a:xfrm>
                  <a:off x="185935" y="8789314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C9980E5E-56F6-4246-95C2-1B790D3B1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35" y="8789314"/>
                  <a:ext cx="123174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5000" r="-30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2906CA7-B20D-9D24-4B7D-81DABE1446CA}"/>
                    </a:ext>
                  </a:extLst>
                </p:cNvPr>
                <p:cNvSpPr txBox="1"/>
                <p:nvPr/>
              </p:nvSpPr>
              <p:spPr>
                <a:xfrm>
                  <a:off x="1586607" y="7400582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9F0DF6F9-8F6C-4481-A6CD-3350189C7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607" y="7400582"/>
                  <a:ext cx="128817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23810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41C7CFC-BB6A-3261-A8BB-8419B29C10F7}"/>
                    </a:ext>
                  </a:extLst>
                </p:cNvPr>
                <p:cNvSpPr txBox="1"/>
                <p:nvPr/>
              </p:nvSpPr>
              <p:spPr>
                <a:xfrm>
                  <a:off x="1563238" y="10130710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A8739EF9-456A-43A8-B9AC-E2EED1109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238" y="10130710"/>
                  <a:ext cx="123239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23810" r="-19048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A485913-882A-2B32-584F-56F1FED68065}"/>
                    </a:ext>
                  </a:extLst>
                </p:cNvPr>
                <p:cNvSpPr txBox="1"/>
                <p:nvPr/>
              </p:nvSpPr>
              <p:spPr>
                <a:xfrm>
                  <a:off x="1279963" y="9848126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CDE917B8-D29D-4FC4-B757-AD8ACC7D7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963" y="9848126"/>
                  <a:ext cx="125739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3810" r="-19048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E9F202B-0186-84BA-A2E8-977106C02A1E}"/>
              </a:ext>
            </a:extLst>
          </p:cNvPr>
          <p:cNvGrpSpPr/>
          <p:nvPr/>
        </p:nvGrpSpPr>
        <p:grpSpPr>
          <a:xfrm>
            <a:off x="7412234" y="2472119"/>
            <a:ext cx="1919138" cy="1693372"/>
            <a:chOff x="703527" y="2080229"/>
            <a:chExt cx="1919138" cy="169337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3E5A5C2-397D-CFD8-27AD-4D84A1C72B7B}"/>
                </a:ext>
              </a:extLst>
            </p:cNvPr>
            <p:cNvGrpSpPr/>
            <p:nvPr/>
          </p:nvGrpSpPr>
          <p:grpSpPr>
            <a:xfrm>
              <a:off x="703527" y="2080229"/>
              <a:ext cx="1919138" cy="1693372"/>
              <a:chOff x="703527" y="2080229"/>
              <a:chExt cx="1919138" cy="169337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D740D98-7983-84C2-5A1A-1ABE2877DFB6}"/>
                  </a:ext>
                </a:extLst>
              </p:cNvPr>
              <p:cNvGrpSpPr/>
              <p:nvPr/>
            </p:nvGrpSpPr>
            <p:grpSpPr>
              <a:xfrm>
                <a:off x="703527" y="2080229"/>
                <a:ext cx="1571073" cy="1579463"/>
                <a:chOff x="3172411" y="2061025"/>
                <a:chExt cx="1571073" cy="1579463"/>
              </a:xfrm>
            </p:grpSpPr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F67BCB3C-5DDE-CEFA-B735-F0A2C99A0E89}"/>
                    </a:ext>
                  </a:extLst>
                </p:cNvPr>
                <p:cNvGrpSpPr/>
                <p:nvPr/>
              </p:nvGrpSpPr>
              <p:grpSpPr>
                <a:xfrm>
                  <a:off x="3172411" y="2061025"/>
                  <a:ext cx="1571073" cy="1579463"/>
                  <a:chOff x="1199626" y="719120"/>
                  <a:chExt cx="1571073" cy="1579463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67570FFB-76F1-7929-0587-AA4CC2A7F1EF}"/>
                      </a:ext>
                    </a:extLst>
                  </p:cNvPr>
                  <p:cNvSpPr/>
                  <p:nvPr/>
                </p:nvSpPr>
                <p:spPr>
                  <a:xfrm>
                    <a:off x="1266738" y="855677"/>
                    <a:ext cx="1375794" cy="137579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62788E74-1110-E3CF-BF72-65F1FCA0F42C}"/>
                      </a:ext>
                    </a:extLst>
                  </p:cNvPr>
                  <p:cNvSpPr/>
                  <p:nvPr/>
                </p:nvSpPr>
                <p:spPr>
                  <a:xfrm>
                    <a:off x="1199626" y="780176"/>
                    <a:ext cx="134224" cy="13422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4D63EDDB-076D-CAB0-86FF-A82FB9134D01}"/>
                      </a:ext>
                    </a:extLst>
                  </p:cNvPr>
                  <p:cNvSpPr/>
                  <p:nvPr/>
                </p:nvSpPr>
                <p:spPr>
                  <a:xfrm>
                    <a:off x="1199626" y="2164359"/>
                    <a:ext cx="134224" cy="13422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29200F4C-D477-766D-73CF-82D1130625EB}"/>
                      </a:ext>
                    </a:extLst>
                  </p:cNvPr>
                  <p:cNvSpPr/>
                  <p:nvPr/>
                </p:nvSpPr>
                <p:spPr>
                  <a:xfrm>
                    <a:off x="2575420" y="2164359"/>
                    <a:ext cx="134224" cy="13422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Multiplication Sign 124">
                    <a:extLst>
                      <a:ext uri="{FF2B5EF4-FFF2-40B4-BE49-F238E27FC236}">
                        <a16:creationId xmlns:a16="http://schemas.microsoft.com/office/drawing/2014/main" id="{45C6D8C7-9A6B-83B8-716C-DDBB263EA8DE}"/>
                      </a:ext>
                    </a:extLst>
                  </p:cNvPr>
                  <p:cNvSpPr/>
                  <p:nvPr/>
                </p:nvSpPr>
                <p:spPr>
                  <a:xfrm>
                    <a:off x="2514364" y="719120"/>
                    <a:ext cx="256335" cy="256335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E05C194-97CC-13DE-C56F-3F2C65E82D14}"/>
                    </a:ext>
                  </a:extLst>
                </p:cNvPr>
                <p:cNvSpPr/>
                <p:nvPr/>
              </p:nvSpPr>
              <p:spPr>
                <a:xfrm>
                  <a:off x="4255170" y="3506260"/>
                  <a:ext cx="134224" cy="13422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2F602858-5C24-31A3-14F0-A7DB0B1D0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9985" y="2189193"/>
                  <a:ext cx="1082763" cy="1384183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09876655-6EB4-F27C-A9A6-063EEFAFD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3436" y="2518692"/>
                  <a:ext cx="367237" cy="326662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2491AA77-0970-BF0C-13DA-FAD412CC0812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894" y="2225657"/>
                    <a:ext cx="306173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772EF279-A534-4417-9E71-4179690579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3894" y="2225657"/>
                    <a:ext cx="306173" cy="1692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6000" r="-18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73622296-B217-A977-0050-4D6820DD2196}"/>
                      </a:ext>
                    </a:extLst>
                  </p:cNvPr>
                  <p:cNvSpPr txBox="1"/>
                  <p:nvPr/>
                </p:nvSpPr>
                <p:spPr>
                  <a:xfrm>
                    <a:off x="2193893" y="3604324"/>
                    <a:ext cx="428772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4A1A594D-5EA6-4393-820C-B58003289B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3893" y="3604324"/>
                    <a:ext cx="428772" cy="1692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429" r="-12857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12479907-FDA8-2F12-E3C5-36B724302749}"/>
                      </a:ext>
                    </a:extLst>
                  </p:cNvPr>
                  <p:cNvSpPr txBox="1"/>
                  <p:nvPr/>
                </p:nvSpPr>
                <p:spPr>
                  <a:xfrm>
                    <a:off x="798993" y="3604324"/>
                    <a:ext cx="54931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6ABDF2D4-5512-4531-8A5F-EBAFD266B3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993" y="3604324"/>
                    <a:ext cx="549318" cy="1692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889" r="-10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BBD18B60-81C9-8060-6E03-BD0714272C10}"/>
                      </a:ext>
                    </a:extLst>
                  </p:cNvPr>
                  <p:cNvSpPr txBox="1"/>
                  <p:nvPr/>
                </p:nvSpPr>
                <p:spPr>
                  <a:xfrm>
                    <a:off x="811803" y="2220870"/>
                    <a:ext cx="554370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0B08F15D-67F2-4CE7-89CD-2F15CC185F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803" y="2220870"/>
                    <a:ext cx="554370" cy="1692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79918B1-9F36-C0B3-165C-7E0EC74CD480}"/>
                    </a:ext>
                  </a:extLst>
                </p:cNvPr>
                <p:cNvSpPr txBox="1"/>
                <p:nvPr/>
              </p:nvSpPr>
              <p:spPr>
                <a:xfrm>
                  <a:off x="2073395" y="2127009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479918B1-9F36-C0B3-165C-7E0EC74CD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3395" y="2127009"/>
                  <a:ext cx="133946" cy="169277"/>
                </a:xfrm>
                <a:prstGeom prst="rect">
                  <a:avLst/>
                </a:prstGeom>
                <a:blipFill>
                  <a:blip r:embed="rId26"/>
                  <a:stretch>
                    <a:fillRect l="-22727" r="-22727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AA79250-AEC9-B8F6-BEC6-824DED195094}"/>
                    </a:ext>
                  </a:extLst>
                </p:cNvPr>
                <p:cNvSpPr txBox="1"/>
                <p:nvPr/>
              </p:nvSpPr>
              <p:spPr>
                <a:xfrm>
                  <a:off x="712114" y="3503730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56BF9CFD-CD28-41D0-9BB9-248634F43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14" y="3503730"/>
                  <a:ext cx="123174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5000" r="-30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8B405FD4-A09F-71A7-6E16-E59198DDF88D}"/>
                    </a:ext>
                  </a:extLst>
                </p:cNvPr>
                <p:cNvSpPr txBox="1"/>
                <p:nvPr/>
              </p:nvSpPr>
              <p:spPr>
                <a:xfrm>
                  <a:off x="706747" y="2122368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CB2B69F3-DAA2-4321-9E91-3E179EB35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47" y="2122368"/>
                  <a:ext cx="128817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23810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92EBF088-4168-8D09-1D3D-F4CE881C4548}"/>
                    </a:ext>
                  </a:extLst>
                </p:cNvPr>
                <p:cNvSpPr txBox="1"/>
                <p:nvPr/>
              </p:nvSpPr>
              <p:spPr>
                <a:xfrm>
                  <a:off x="2085125" y="3505641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CFC0DDFD-6C35-446D-9BB4-803D737C9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125" y="3505641"/>
                  <a:ext cx="123239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5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2A15A51-8A45-F063-CE98-ABE6F9631A39}"/>
                    </a:ext>
                  </a:extLst>
                </p:cNvPr>
                <p:cNvSpPr txBox="1"/>
                <p:nvPr/>
              </p:nvSpPr>
              <p:spPr>
                <a:xfrm>
                  <a:off x="1790528" y="3505079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4" name="TextBox 433">
                  <a:extLst>
                    <a:ext uri="{FF2B5EF4-FFF2-40B4-BE49-F238E27FC236}">
                      <a16:creationId xmlns:a16="http://schemas.microsoft.com/office/drawing/2014/main" id="{E969D239-67A4-43A5-8289-0BFBFF1D2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528" y="3505079"/>
                  <a:ext cx="125739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25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0EACD85-0C98-EFAC-A9FF-3667D869526D}"/>
              </a:ext>
            </a:extLst>
          </p:cNvPr>
          <p:cNvGrpSpPr/>
          <p:nvPr/>
        </p:nvGrpSpPr>
        <p:grpSpPr>
          <a:xfrm>
            <a:off x="9920154" y="2443893"/>
            <a:ext cx="1909296" cy="1702114"/>
            <a:chOff x="701511" y="157893"/>
            <a:chExt cx="1909296" cy="1702114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32F0D4E-EFDD-EB85-7F08-C21899428536}"/>
                </a:ext>
              </a:extLst>
            </p:cNvPr>
            <p:cNvGrpSpPr/>
            <p:nvPr/>
          </p:nvGrpSpPr>
          <p:grpSpPr>
            <a:xfrm>
              <a:off x="703527" y="157893"/>
              <a:ext cx="1907280" cy="1702114"/>
              <a:chOff x="703527" y="157893"/>
              <a:chExt cx="1907280" cy="1702114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FB0129E-09AA-99B1-6C14-B9C417B52880}"/>
                  </a:ext>
                </a:extLst>
              </p:cNvPr>
              <p:cNvGrpSpPr/>
              <p:nvPr/>
            </p:nvGrpSpPr>
            <p:grpSpPr>
              <a:xfrm>
                <a:off x="703527" y="157893"/>
                <a:ext cx="1571077" cy="1579463"/>
                <a:chOff x="3172407" y="157893"/>
                <a:chExt cx="1571077" cy="1579463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A1C0253D-CF63-459E-DB31-F9C2F15B37D9}"/>
                    </a:ext>
                  </a:extLst>
                </p:cNvPr>
                <p:cNvGrpSpPr/>
                <p:nvPr/>
              </p:nvGrpSpPr>
              <p:grpSpPr>
                <a:xfrm>
                  <a:off x="3172411" y="157893"/>
                  <a:ext cx="1571073" cy="1579463"/>
                  <a:chOff x="1199626" y="719120"/>
                  <a:chExt cx="1571073" cy="1579463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FEFB84F-2928-E00F-0456-5CB1A9CE7554}"/>
                      </a:ext>
                    </a:extLst>
                  </p:cNvPr>
                  <p:cNvSpPr/>
                  <p:nvPr/>
                </p:nvSpPr>
                <p:spPr>
                  <a:xfrm>
                    <a:off x="1266738" y="855677"/>
                    <a:ext cx="1375794" cy="137579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BF1DC87C-A888-C29E-F15B-96121D9058FB}"/>
                      </a:ext>
                    </a:extLst>
                  </p:cNvPr>
                  <p:cNvSpPr/>
                  <p:nvPr/>
                </p:nvSpPr>
                <p:spPr>
                  <a:xfrm>
                    <a:off x="1199626" y="780176"/>
                    <a:ext cx="134224" cy="13422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6FF35160-290C-4632-71F6-0EBB3C78BC1E}"/>
                      </a:ext>
                    </a:extLst>
                  </p:cNvPr>
                  <p:cNvSpPr/>
                  <p:nvPr/>
                </p:nvSpPr>
                <p:spPr>
                  <a:xfrm>
                    <a:off x="1199626" y="2164359"/>
                    <a:ext cx="134224" cy="13422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911C242F-6759-E1E0-DEB9-114E8FA95595}"/>
                      </a:ext>
                    </a:extLst>
                  </p:cNvPr>
                  <p:cNvSpPr/>
                  <p:nvPr/>
                </p:nvSpPr>
                <p:spPr>
                  <a:xfrm>
                    <a:off x="2575420" y="2164359"/>
                    <a:ext cx="134224" cy="134224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6" name="Multiplication Sign 145">
                    <a:extLst>
                      <a:ext uri="{FF2B5EF4-FFF2-40B4-BE49-F238E27FC236}">
                        <a16:creationId xmlns:a16="http://schemas.microsoft.com/office/drawing/2014/main" id="{F8A60982-A532-E1EA-6338-6F99518836F8}"/>
                      </a:ext>
                    </a:extLst>
                  </p:cNvPr>
                  <p:cNvSpPr/>
                  <p:nvPr/>
                </p:nvSpPr>
                <p:spPr>
                  <a:xfrm>
                    <a:off x="2514364" y="719120"/>
                    <a:ext cx="256335" cy="256335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63710E20-20FB-D493-B2B4-11DDEBFB9A82}"/>
                    </a:ext>
                  </a:extLst>
                </p:cNvPr>
                <p:cNvSpPr/>
                <p:nvPr/>
              </p:nvSpPr>
              <p:spPr>
                <a:xfrm>
                  <a:off x="3172407" y="549726"/>
                  <a:ext cx="134224" cy="13422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32D4B391-2F67-5F3C-A63A-DA75E89FC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2781" y="616838"/>
                  <a:ext cx="1375794" cy="1053402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31CD08C6-104A-4D33-3877-883DE8BAD35D}"/>
                    </a:ext>
                  </a:extLst>
                </p:cNvPr>
                <p:cNvCxnSpPr/>
                <p:nvPr/>
              </p:nvCxnSpPr>
              <p:spPr>
                <a:xfrm flipV="1">
                  <a:off x="3873053" y="713738"/>
                  <a:ext cx="334492" cy="401750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0A072CEF-5113-8F61-0896-594A5FB76FB2}"/>
                      </a:ext>
                    </a:extLst>
                  </p:cNvPr>
                  <p:cNvSpPr txBox="1"/>
                  <p:nvPr/>
                </p:nvSpPr>
                <p:spPr>
                  <a:xfrm>
                    <a:off x="2182036" y="312063"/>
                    <a:ext cx="306173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FD4B7832-87B1-4CE0-90E4-64A6A766F1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2036" y="312063"/>
                    <a:ext cx="306173" cy="1692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6000" r="-18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F533EAC4-6213-21FA-CFA2-B7A8A35F6E07}"/>
                      </a:ext>
                    </a:extLst>
                  </p:cNvPr>
                  <p:cNvSpPr txBox="1"/>
                  <p:nvPr/>
                </p:nvSpPr>
                <p:spPr>
                  <a:xfrm>
                    <a:off x="2182035" y="1690730"/>
                    <a:ext cx="428772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24A0A42C-A400-4AF2-9C8B-079D641DD8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2035" y="1690730"/>
                    <a:ext cx="428772" cy="1692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429" r="-12857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9ACF2D09-BC61-DCB7-8642-CEE2C8F70D67}"/>
                      </a:ext>
                    </a:extLst>
                  </p:cNvPr>
                  <p:cNvSpPr txBox="1"/>
                  <p:nvPr/>
                </p:nvSpPr>
                <p:spPr>
                  <a:xfrm>
                    <a:off x="787135" y="1690730"/>
                    <a:ext cx="549318" cy="16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32DD1A64-4381-4744-BF2C-E1B6C88E1C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135" y="1690730"/>
                    <a:ext cx="549318" cy="1692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889" r="-10000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E3118552-9C18-090B-BD59-8D7E7AD42CA6}"/>
                      </a:ext>
                    </a:extLst>
                  </p:cNvPr>
                  <p:cNvSpPr txBox="1"/>
                  <p:nvPr/>
                </p:nvSpPr>
                <p:spPr>
                  <a:xfrm>
                    <a:off x="732889" y="307276"/>
                    <a:ext cx="554370" cy="1692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 xmlns="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5512201C-70CE-41CA-8456-31CC8D0735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889" y="307276"/>
                    <a:ext cx="554370" cy="1692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EF25A8C-086B-B5FE-0CAB-236DD343D96B}"/>
                    </a:ext>
                  </a:extLst>
                </p:cNvPr>
                <p:cNvSpPr txBox="1"/>
                <p:nvPr/>
              </p:nvSpPr>
              <p:spPr>
                <a:xfrm>
                  <a:off x="2077963" y="200765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EF25A8C-086B-B5FE-0CAB-236DD343D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963" y="200765"/>
                  <a:ext cx="133946" cy="169277"/>
                </a:xfrm>
                <a:prstGeom prst="rect">
                  <a:avLst/>
                </a:prstGeom>
                <a:blipFill>
                  <a:blip r:embed="rId26"/>
                  <a:stretch>
                    <a:fillRect l="-22727" r="-22727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4B1257A1-5B8E-6C6F-A175-46A6AB58828E}"/>
                    </a:ext>
                  </a:extLst>
                </p:cNvPr>
                <p:cNvSpPr txBox="1"/>
                <p:nvPr/>
              </p:nvSpPr>
              <p:spPr>
                <a:xfrm>
                  <a:off x="706747" y="1580458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DAABBE5D-44D4-40B4-B474-2AEF4A823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747" y="1580458"/>
                  <a:ext cx="123174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5000" r="-30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0388FECF-A78F-7A86-FFA1-A5F02536143D}"/>
                    </a:ext>
                  </a:extLst>
                </p:cNvPr>
                <p:cNvSpPr txBox="1"/>
                <p:nvPr/>
              </p:nvSpPr>
              <p:spPr>
                <a:xfrm>
                  <a:off x="2086379" y="1587062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3" name="TextBox 322">
                  <a:extLst>
                    <a:ext uri="{FF2B5EF4-FFF2-40B4-BE49-F238E27FC236}">
                      <a16:creationId xmlns:a16="http://schemas.microsoft.com/office/drawing/2014/main" id="{0025A8DA-5A18-410D-9742-7CDB0169CD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379" y="1587062"/>
                  <a:ext cx="128817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23810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8F9F50F-DB9B-2425-C4D9-3D1A97C86865}"/>
                    </a:ext>
                  </a:extLst>
                </p:cNvPr>
                <p:cNvSpPr txBox="1"/>
                <p:nvPr/>
              </p:nvSpPr>
              <p:spPr>
                <a:xfrm>
                  <a:off x="701511" y="199927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7BE12569-A183-4740-94F8-93BAEFF2B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11" y="199927"/>
                  <a:ext cx="123239" cy="169277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5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8B402191-1B8D-907B-9003-2D8FC74F1495}"/>
                    </a:ext>
                  </a:extLst>
                </p:cNvPr>
                <p:cNvSpPr txBox="1"/>
                <p:nvPr/>
              </p:nvSpPr>
              <p:spPr>
                <a:xfrm>
                  <a:off x="707448" y="532195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7" name="TextBox 436">
                  <a:extLst>
                    <a:ext uri="{FF2B5EF4-FFF2-40B4-BE49-F238E27FC236}">
                      <a16:creationId xmlns:a16="http://schemas.microsoft.com/office/drawing/2014/main" id="{C77A2812-5B2D-4830-AA32-66F68CC3F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48" y="532195"/>
                  <a:ext cx="125739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23810" r="-19048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961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33CAD66-7B48-CCBE-F68E-BB5862015F93}"/>
              </a:ext>
            </a:extLst>
          </p:cNvPr>
          <p:cNvGrpSpPr/>
          <p:nvPr/>
        </p:nvGrpSpPr>
        <p:grpSpPr>
          <a:xfrm>
            <a:off x="6475755" y="1558612"/>
            <a:ext cx="2342404" cy="2971027"/>
            <a:chOff x="6265198" y="3553652"/>
            <a:chExt cx="2342404" cy="2971027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2CEB0F0-57B5-058F-2220-CADE2C89C3C8}"/>
                </a:ext>
              </a:extLst>
            </p:cNvPr>
            <p:cNvCxnSpPr/>
            <p:nvPr/>
          </p:nvCxnSpPr>
          <p:spPr>
            <a:xfrm rot="10800000" flipH="1">
              <a:off x="6390689" y="5055493"/>
              <a:ext cx="1395675" cy="1384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E9DC5C5-30B8-B6F0-DD7B-F01D41BBE9EA}"/>
                </a:ext>
              </a:extLst>
            </p:cNvPr>
            <p:cNvCxnSpPr/>
            <p:nvPr/>
          </p:nvCxnSpPr>
          <p:spPr>
            <a:xfrm rot="10800000">
              <a:off x="6390690" y="3670946"/>
              <a:ext cx="1395674" cy="1387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A1E0726-AD9F-BC6B-B44B-0A3F9D15F0D2}"/>
                </a:ext>
              </a:extLst>
            </p:cNvPr>
            <p:cNvCxnSpPr/>
            <p:nvPr/>
          </p:nvCxnSpPr>
          <p:spPr>
            <a:xfrm rot="10800000" flipH="1">
              <a:off x="6390689" y="3670946"/>
              <a:ext cx="0" cy="2769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DEBA7C5-BCBC-75C0-DF5E-0E3547064B1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400411" y="5055493"/>
              <a:ext cx="1385954" cy="42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A9BAA4-7A5A-3853-7310-FAE605D36AF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398065" y="5052500"/>
              <a:ext cx="1388299" cy="368243"/>
            </a:xfrm>
            <a:prstGeom prst="line">
              <a:avLst/>
            </a:prstGeom>
            <a:no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4579A42E-FF6F-4A74-256C-E734CD65554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918073" y="4691206"/>
              <a:ext cx="170453" cy="545416"/>
            </a:xfrm>
            <a:prstGeom prst="straightConnector1">
              <a:avLst/>
            </a:prstGeom>
            <a:noFill/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0B76255-01FE-86EE-A0E8-B46417DDCC78}"/>
                </a:ext>
              </a:extLst>
            </p:cNvPr>
            <p:cNvSpPr/>
            <p:nvPr/>
          </p:nvSpPr>
          <p:spPr>
            <a:xfrm flipH="1">
              <a:off x="6320379" y="6345462"/>
              <a:ext cx="134953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9791270-5458-663B-A866-6BB1C54D6A5B}"/>
                </a:ext>
              </a:extLst>
            </p:cNvPr>
            <p:cNvSpPr/>
            <p:nvPr/>
          </p:nvSpPr>
          <p:spPr>
            <a:xfrm flipH="1">
              <a:off x="7709084" y="4996189"/>
              <a:ext cx="134953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2579AA1-1B94-741B-C146-75D7A8091ACE}"/>
                </a:ext>
              </a:extLst>
            </p:cNvPr>
            <p:cNvSpPr/>
            <p:nvPr/>
          </p:nvSpPr>
          <p:spPr>
            <a:xfrm flipH="1">
              <a:off x="6314619" y="5356422"/>
              <a:ext cx="134953" cy="134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Multiplication Sign 377">
              <a:extLst>
                <a:ext uri="{FF2B5EF4-FFF2-40B4-BE49-F238E27FC236}">
                  <a16:creationId xmlns:a16="http://schemas.microsoft.com/office/drawing/2014/main" id="{6A06C41A-AF59-3A97-7FF8-87F6D90AA8A4}"/>
                </a:ext>
              </a:extLst>
            </p:cNvPr>
            <p:cNvSpPr/>
            <p:nvPr/>
          </p:nvSpPr>
          <p:spPr>
            <a:xfrm rot="16200000" flipH="1">
              <a:off x="6265893" y="3552957"/>
              <a:ext cx="256335" cy="25772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CEE79EDB-3152-A693-3A2C-743E29BDB303}"/>
                    </a:ext>
                  </a:extLst>
                </p:cNvPr>
                <p:cNvSpPr txBox="1"/>
                <p:nvPr/>
              </p:nvSpPr>
              <p:spPr>
                <a:xfrm flipH="1">
                  <a:off x="6446800" y="6355402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776" name="TextBox 77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2BFF9AC-1520-4276-AF8E-73B9C5F910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446800" y="6355402"/>
                  <a:ext cx="553228" cy="169277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8889" r="-10000" b="-370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A3191E27-7A8F-C479-7290-E9411926C544}"/>
                    </a:ext>
                  </a:extLst>
                </p:cNvPr>
                <p:cNvSpPr txBox="1"/>
                <p:nvPr/>
              </p:nvSpPr>
              <p:spPr>
                <a:xfrm flipH="1">
                  <a:off x="6428330" y="4873508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777" name="TextBox 77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D615B86-03C6-447F-BFC9-73D2C6953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428330" y="4873508"/>
                  <a:ext cx="553228" cy="169277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8889" r="-10000" b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38B58AE8-7F90-1E74-84D0-088928730EC2}"/>
                    </a:ext>
                  </a:extLst>
                </p:cNvPr>
                <p:cNvSpPr txBox="1"/>
                <p:nvPr/>
              </p:nvSpPr>
              <p:spPr>
                <a:xfrm flipH="1">
                  <a:off x="6468975" y="3604653"/>
                  <a:ext cx="30783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778" name="TextBox 77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F0719F1-806F-4CF0-B123-D9C595621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468975" y="3604653"/>
                  <a:ext cx="307836" cy="169277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 l="-13725" r="-17647" b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18BF92DD-1BB2-A1B3-42E1-6B81E1E4887B}"/>
                    </a:ext>
                  </a:extLst>
                </p:cNvPr>
                <p:cNvSpPr txBox="1"/>
                <p:nvPr/>
              </p:nvSpPr>
              <p:spPr>
                <a:xfrm flipH="1">
                  <a:off x="7807318" y="5044278"/>
                  <a:ext cx="80028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779" name="TextBox 77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29AFB2D-138E-40E4-82AC-839E4A7E9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807318" y="5044278"/>
                  <a:ext cx="800284" cy="169277"/>
                </a:xfrm>
                <a:prstGeom prst="rect">
                  <a:avLst/>
                </a:prstGeom>
                <a:blipFill rotWithShape="1">
                  <a:blip r:embed="rId61"/>
                  <a:stretch>
                    <a:fillRect l="-6107" r="-6870" b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D627A68-05B0-655A-D37F-C0980FBB950A}"/>
                    </a:ext>
                  </a:extLst>
                </p:cNvPr>
                <p:cNvSpPr txBox="1"/>
                <p:nvPr/>
              </p:nvSpPr>
              <p:spPr>
                <a:xfrm flipH="1">
                  <a:off x="6327688" y="3600054"/>
                  <a:ext cx="134673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D627A68-05B0-655A-D37F-C0980FBB9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327688" y="3600054"/>
                  <a:ext cx="134673" cy="169277"/>
                </a:xfrm>
                <a:prstGeom prst="rect">
                  <a:avLst/>
                </a:prstGeom>
                <a:blipFill>
                  <a:blip r:embed="rId62"/>
                  <a:stretch>
                    <a:fillRect l="-22727" r="-22727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8B62A1E2-3E1D-F70B-7974-3CC099A7A1C0}"/>
                    </a:ext>
                  </a:extLst>
                </p:cNvPr>
                <p:cNvSpPr txBox="1"/>
                <p:nvPr/>
              </p:nvSpPr>
              <p:spPr>
                <a:xfrm flipH="1">
                  <a:off x="6326558" y="6331169"/>
                  <a:ext cx="123843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1" name="TextBox 78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49CF3C-4E70-4D27-87C0-2DC897E57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326558" y="6331169"/>
                  <a:ext cx="123843" cy="16927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5000" r="-30000" b="-74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D386AA8F-6F2D-216D-20F7-93517A93A48F}"/>
                    </a:ext>
                  </a:extLst>
                </p:cNvPr>
                <p:cNvSpPr txBox="1"/>
                <p:nvPr/>
              </p:nvSpPr>
              <p:spPr>
                <a:xfrm flipH="1">
                  <a:off x="7708837" y="4978847"/>
                  <a:ext cx="12951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2" name="TextBox 78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8D967B0-A8B1-4D12-8E4B-9A12A847A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08837" y="4978847"/>
                  <a:ext cx="129516" cy="169277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23810" r="-23810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465F73B6-0865-3B14-3D78-6643D08ADFA8}"/>
                    </a:ext>
                  </a:extLst>
                </p:cNvPr>
                <p:cNvSpPr txBox="1"/>
                <p:nvPr/>
              </p:nvSpPr>
              <p:spPr>
                <a:xfrm flipH="1">
                  <a:off x="6320379" y="5338896"/>
                  <a:ext cx="126421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3" name="TextBox 78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405CF22-4FFE-47FC-B5D0-22DE818FC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320379" y="5338896"/>
                  <a:ext cx="126421" cy="1692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3810" r="-19048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FD2EE724-D78D-1CD7-3302-23C3D5865913}"/>
                </a:ext>
              </a:extLst>
            </p:cNvPr>
            <p:cNvSpPr/>
            <p:nvPr/>
          </p:nvSpPr>
          <p:spPr>
            <a:xfrm flipH="1">
              <a:off x="6324125" y="4986472"/>
              <a:ext cx="134953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1B70F5A0-800C-2024-2070-C55C75ED987E}"/>
                    </a:ext>
                  </a:extLst>
                </p:cNvPr>
                <p:cNvSpPr txBox="1"/>
                <p:nvPr/>
              </p:nvSpPr>
              <p:spPr>
                <a:xfrm flipH="1">
                  <a:off x="6336111" y="4970068"/>
                  <a:ext cx="12390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5" name="TextBox 78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D57EEBF-CEC8-4A06-A67E-5E685B92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336111" y="4970068"/>
                  <a:ext cx="123908" cy="169277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19048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4EFA6A9-0F05-D73A-EB59-39EAEA44B5DF}"/>
              </a:ext>
            </a:extLst>
          </p:cNvPr>
          <p:cNvGrpSpPr/>
          <p:nvPr/>
        </p:nvGrpSpPr>
        <p:grpSpPr>
          <a:xfrm>
            <a:off x="9325849" y="1559258"/>
            <a:ext cx="2311828" cy="2966642"/>
            <a:chOff x="7294763" y="3979093"/>
            <a:chExt cx="2311828" cy="2966642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EB346BB-EF1A-65DF-A14B-54001D6317FE}"/>
                </a:ext>
              </a:extLst>
            </p:cNvPr>
            <p:cNvCxnSpPr/>
            <p:nvPr/>
          </p:nvCxnSpPr>
          <p:spPr>
            <a:xfrm rot="10800000" flipH="1">
              <a:off x="7418024" y="5484108"/>
              <a:ext cx="1388141" cy="1384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532A3FD-9FA6-427A-AA1A-D65B73BA2803}"/>
                </a:ext>
              </a:extLst>
            </p:cNvPr>
            <p:cNvCxnSpPr/>
            <p:nvPr/>
          </p:nvCxnSpPr>
          <p:spPr>
            <a:xfrm rot="10800000">
              <a:off x="7418025" y="4099561"/>
              <a:ext cx="1388140" cy="1387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EFD37DE-249C-5905-B1CF-0E5967A56509}"/>
                </a:ext>
              </a:extLst>
            </p:cNvPr>
            <p:cNvCxnSpPr/>
            <p:nvPr/>
          </p:nvCxnSpPr>
          <p:spPr>
            <a:xfrm rot="10800000" flipH="1">
              <a:off x="7418024" y="4099561"/>
              <a:ext cx="0" cy="2769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1CA85D6-6CC0-19FD-A03E-7A32E7915CA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427693" y="5484108"/>
              <a:ext cx="1378472" cy="42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1E6BA05-1457-86D5-3F34-08BF47D3D80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418024" y="5481115"/>
              <a:ext cx="1137906" cy="259305"/>
            </a:xfrm>
            <a:prstGeom prst="line">
              <a:avLst/>
            </a:prstGeom>
            <a:no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2F6A10EC-A906-6A78-D89D-ED81291D560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8026909" y="5052348"/>
              <a:ext cx="146217" cy="562076"/>
            </a:xfrm>
            <a:prstGeom prst="straightConnector1">
              <a:avLst/>
            </a:prstGeom>
            <a:noFill/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48A23882-2AF3-54E3-CD43-A9B5ECD4AE17}"/>
                </a:ext>
              </a:extLst>
            </p:cNvPr>
            <p:cNvSpPr/>
            <p:nvPr/>
          </p:nvSpPr>
          <p:spPr>
            <a:xfrm flipH="1">
              <a:off x="7348093" y="6762172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E4ACF9B6-37A7-3BC3-670F-069DAF3A38E7}"/>
                </a:ext>
              </a:extLst>
            </p:cNvPr>
            <p:cNvSpPr/>
            <p:nvPr/>
          </p:nvSpPr>
          <p:spPr>
            <a:xfrm flipH="1">
              <a:off x="7350515" y="5419989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67A2BA4-3485-16EB-D95D-769138A127C6}"/>
                </a:ext>
              </a:extLst>
            </p:cNvPr>
            <p:cNvSpPr/>
            <p:nvPr/>
          </p:nvSpPr>
          <p:spPr>
            <a:xfrm flipH="1">
              <a:off x="8484242" y="5686440"/>
              <a:ext cx="134224" cy="134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Multiplication Sign 377">
              <a:extLst>
                <a:ext uri="{FF2B5EF4-FFF2-40B4-BE49-F238E27FC236}">
                  <a16:creationId xmlns:a16="http://schemas.microsoft.com/office/drawing/2014/main" id="{CCBF7E81-1293-AC62-83B1-B5E16759F087}"/>
                </a:ext>
              </a:extLst>
            </p:cNvPr>
            <p:cNvSpPr/>
            <p:nvPr/>
          </p:nvSpPr>
          <p:spPr>
            <a:xfrm rot="16200000" flipH="1">
              <a:off x="7294763" y="3979093"/>
              <a:ext cx="256335" cy="256335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362E6742-B5B2-57B4-33A8-D4CAEEBD1741}"/>
                    </a:ext>
                  </a:extLst>
                </p:cNvPr>
                <p:cNvSpPr txBox="1"/>
                <p:nvPr/>
              </p:nvSpPr>
              <p:spPr>
                <a:xfrm flipH="1">
                  <a:off x="7479785" y="6776458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08" name="TextBox 60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2BFF9AC-1520-4276-AF8E-73B9C5F910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479785" y="6776458"/>
                  <a:ext cx="553228" cy="169277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 l="-7692" r="-9890" b="-370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77A912B-EBAE-7531-2678-2B7FB064ACB3}"/>
                    </a:ext>
                  </a:extLst>
                </p:cNvPr>
                <p:cNvSpPr txBox="1"/>
                <p:nvPr/>
              </p:nvSpPr>
              <p:spPr>
                <a:xfrm flipH="1">
                  <a:off x="7433866" y="5311838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09" name="TextBox 60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D615B86-03C6-447F-BFC9-73D2C6953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433866" y="5311838"/>
                  <a:ext cx="553228" cy="169277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 l="-8889" r="-10000" b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45268417-278B-31A0-543C-AAFCF3157B1B}"/>
                    </a:ext>
                  </a:extLst>
                </p:cNvPr>
                <p:cNvSpPr txBox="1"/>
                <p:nvPr/>
              </p:nvSpPr>
              <p:spPr>
                <a:xfrm flipH="1">
                  <a:off x="7508780" y="4041671"/>
                  <a:ext cx="306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10" name="TextBox 60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F0719F1-806F-4CF0-B123-D9C595621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508780" y="4041671"/>
                  <a:ext cx="306174" cy="1692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000" r="-20000" b="-32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32EA095D-A77F-1461-DB75-395523613DF5}"/>
                    </a:ext>
                  </a:extLst>
                </p:cNvPr>
                <p:cNvSpPr txBox="1"/>
                <p:nvPr/>
              </p:nvSpPr>
              <p:spPr>
                <a:xfrm flipH="1">
                  <a:off x="8806307" y="5515592"/>
                  <a:ext cx="80028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/>
                          </a:rPr>
                          <m:t>+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11" name="TextBox 6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29AFB2D-138E-40E4-82AC-839E4A7E9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806307" y="5515592"/>
                  <a:ext cx="800284" cy="169277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 l="-6107" r="-6870" b="-370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2BFCD434-6BDE-56CC-32A2-A9DD81DDAB54}"/>
                    </a:ext>
                  </a:extLst>
                </p:cNvPr>
                <p:cNvSpPr txBox="1"/>
                <p:nvPr/>
              </p:nvSpPr>
              <p:spPr>
                <a:xfrm flipH="1">
                  <a:off x="7350601" y="4022319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2BFCD434-6BDE-56CC-32A2-A9DD81DDA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0601" y="4022319"/>
                  <a:ext cx="133946" cy="169277"/>
                </a:xfrm>
                <a:prstGeom prst="rect">
                  <a:avLst/>
                </a:prstGeom>
                <a:blipFill>
                  <a:blip r:embed="rId62"/>
                  <a:stretch>
                    <a:fillRect l="-22727" r="-22727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2216B366-B7D9-07E6-8C10-3701F91346DC}"/>
                    </a:ext>
                  </a:extLst>
                </p:cNvPr>
                <p:cNvSpPr txBox="1"/>
                <p:nvPr/>
              </p:nvSpPr>
              <p:spPr>
                <a:xfrm flipH="1">
                  <a:off x="7354239" y="6747879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3" name="TextBox 6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49CF3C-4E70-4D27-87C0-2DC897E57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4239" y="6747879"/>
                  <a:ext cx="123174" cy="16927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5000" r="-30000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5AC2640A-3B4E-FADA-498F-F6917B3D0157}"/>
                    </a:ext>
                  </a:extLst>
                </p:cNvPr>
                <p:cNvSpPr txBox="1"/>
                <p:nvPr/>
              </p:nvSpPr>
              <p:spPr>
                <a:xfrm flipH="1">
                  <a:off x="7350269" y="5402647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4" name="TextBox 61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8D967B0-A8B1-4D12-8E4B-9A12A847A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0269" y="5402647"/>
                  <a:ext cx="128817" cy="169277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l="-19048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FCF23ACD-4F77-B29E-FA03-6969CE996440}"/>
                    </a:ext>
                  </a:extLst>
                </p:cNvPr>
                <p:cNvSpPr txBox="1"/>
                <p:nvPr/>
              </p:nvSpPr>
              <p:spPr>
                <a:xfrm flipH="1">
                  <a:off x="8489971" y="5668914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5" name="TextBox 61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405CF22-4FFE-47FC-B5D0-22DE818FC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89971" y="5668914"/>
                  <a:ext cx="125739" cy="1692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3810" r="-19048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F4B33EC-54C6-8A62-EA33-3A5EE94E6BCF}"/>
                </a:ext>
              </a:extLst>
            </p:cNvPr>
            <p:cNvSpPr/>
            <p:nvPr/>
          </p:nvSpPr>
          <p:spPr>
            <a:xfrm flipH="1">
              <a:off x="8721433" y="5422569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8219E0D2-5D10-2CD2-0B39-2338E2C6F233}"/>
                    </a:ext>
                  </a:extLst>
                </p:cNvPr>
                <p:cNvSpPr txBox="1"/>
                <p:nvPr/>
              </p:nvSpPr>
              <p:spPr>
                <a:xfrm flipH="1">
                  <a:off x="8733354" y="5406165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D57EEBF-CEC8-4A06-A67E-5E685B92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733354" y="5406165"/>
                  <a:ext cx="123239" cy="169277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25000" r="-25000" b="-74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D44C4F8E-EF15-4020-85CD-34B3D890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96300"/>
            <a:ext cx="12192000" cy="765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Triangular stencils used for finite difference method along with 90⁰, 180⁰ and 270⁰ rotations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921092-5FFB-4C29-1BAA-415D56DBCEA2}"/>
              </a:ext>
            </a:extLst>
          </p:cNvPr>
          <p:cNvGrpSpPr/>
          <p:nvPr/>
        </p:nvGrpSpPr>
        <p:grpSpPr>
          <a:xfrm>
            <a:off x="583045" y="1612311"/>
            <a:ext cx="2306924" cy="2949968"/>
            <a:chOff x="2954239" y="662939"/>
            <a:chExt cx="2306924" cy="294996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7A61A11-75D2-B795-D5EC-87A64A81708B}"/>
                </a:ext>
              </a:extLst>
            </p:cNvPr>
            <p:cNvCxnSpPr/>
            <p:nvPr/>
          </p:nvCxnSpPr>
          <p:spPr>
            <a:xfrm>
              <a:off x="3072738" y="723345"/>
              <a:ext cx="1388141" cy="1384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9DABA8-5144-C65A-C2D4-2878109EDF7C}"/>
                </a:ext>
              </a:extLst>
            </p:cNvPr>
            <p:cNvCxnSpPr/>
            <p:nvPr/>
          </p:nvCxnSpPr>
          <p:spPr>
            <a:xfrm flipH="1">
              <a:off x="3072739" y="2104714"/>
              <a:ext cx="1388140" cy="1387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0DE9762-B809-097E-5480-20847557A64F}"/>
                </a:ext>
              </a:extLst>
            </p:cNvPr>
            <p:cNvCxnSpPr/>
            <p:nvPr/>
          </p:nvCxnSpPr>
          <p:spPr>
            <a:xfrm>
              <a:off x="3072738" y="723345"/>
              <a:ext cx="0" cy="2769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F3E7C96-C1C9-33D8-61DA-A7C0CE5136EB}"/>
                </a:ext>
              </a:extLst>
            </p:cNvPr>
            <p:cNvCxnSpPr>
              <a:cxnSpLocks/>
            </p:cNvCxnSpPr>
            <p:nvPr/>
          </p:nvCxnSpPr>
          <p:spPr>
            <a:xfrm>
              <a:off x="3082407" y="2107463"/>
              <a:ext cx="1378472" cy="42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A10717-AAB9-F4B5-9A30-9A9B341607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80074" y="1742642"/>
              <a:ext cx="1380805" cy="368243"/>
            </a:xfrm>
            <a:prstGeom prst="line">
              <a:avLst/>
            </a:prstGeom>
            <a:no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377C653-5A6D-106A-70C1-2C2DBDE375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275" y="1926763"/>
              <a:ext cx="169533" cy="545416"/>
            </a:xfrm>
            <a:prstGeom prst="straightConnector1">
              <a:avLst/>
            </a:prstGeom>
            <a:noFill/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8C48AD9-DA3D-2756-1CFB-E5A36AAA3F65}"/>
                </a:ext>
              </a:extLst>
            </p:cNvPr>
            <p:cNvSpPr/>
            <p:nvPr/>
          </p:nvSpPr>
          <p:spPr>
            <a:xfrm>
              <a:off x="3002807" y="683699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DFCB656-571D-6B8A-D72D-B506C3FB91DA}"/>
                </a:ext>
              </a:extLst>
            </p:cNvPr>
            <p:cNvSpPr/>
            <p:nvPr/>
          </p:nvSpPr>
          <p:spPr>
            <a:xfrm>
              <a:off x="4384016" y="2032972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E02A55-8C5E-2389-BA20-F106B35EBCB1}"/>
                </a:ext>
              </a:extLst>
            </p:cNvPr>
            <p:cNvSpPr/>
            <p:nvPr/>
          </p:nvSpPr>
          <p:spPr>
            <a:xfrm>
              <a:off x="2997078" y="1672739"/>
              <a:ext cx="134224" cy="134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Multiplication Sign 377">
              <a:extLst>
                <a:ext uri="{FF2B5EF4-FFF2-40B4-BE49-F238E27FC236}">
                  <a16:creationId xmlns:a16="http://schemas.microsoft.com/office/drawing/2014/main" id="{D032CE1C-A680-E569-C27A-C4D46CBCAB70}"/>
                </a:ext>
              </a:extLst>
            </p:cNvPr>
            <p:cNvSpPr/>
            <p:nvPr/>
          </p:nvSpPr>
          <p:spPr>
            <a:xfrm rot="5400000">
              <a:off x="2954239" y="3356572"/>
              <a:ext cx="256335" cy="256335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AA3AFD5-4BBF-61A0-DAC6-9EF8D1D30C75}"/>
                    </a:ext>
                  </a:extLst>
                </p:cNvPr>
                <p:cNvSpPr txBox="1"/>
                <p:nvPr/>
              </p:nvSpPr>
              <p:spPr>
                <a:xfrm>
                  <a:off x="3181016" y="705340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50" name="TextBox 64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2BFF9AC-1520-4276-AF8E-73B9C5F910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1016" y="705340"/>
                  <a:ext cx="553228" cy="169277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 l="-7692" r="-9890" b="-32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2A45594-C805-061A-0B57-0EF896D1FF44}"/>
                    </a:ext>
                  </a:extLst>
                </p:cNvPr>
                <p:cNvSpPr txBox="1"/>
                <p:nvPr/>
              </p:nvSpPr>
              <p:spPr>
                <a:xfrm>
                  <a:off x="3088580" y="2110885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51" name="TextBox 65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D615B86-03C6-447F-BFC9-73D2C6953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580" y="2110885"/>
                  <a:ext cx="553228" cy="169277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 l="-8791" r="-8791" b="-370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8B59C8E-4550-4A2B-A38C-9A52DCE3210F}"/>
                    </a:ext>
                  </a:extLst>
                </p:cNvPr>
                <p:cNvSpPr txBox="1"/>
                <p:nvPr/>
              </p:nvSpPr>
              <p:spPr>
                <a:xfrm>
                  <a:off x="3157036" y="3429601"/>
                  <a:ext cx="306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52" name="TextBox 65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F0719F1-806F-4CF0-B123-D9C595621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036" y="3429601"/>
                  <a:ext cx="306174" cy="1692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000" r="-20000" b="-32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60ED3E8-0633-7CB0-6209-E98E78C34E5F}"/>
                    </a:ext>
                  </a:extLst>
                </p:cNvPr>
                <p:cNvSpPr txBox="1"/>
                <p:nvPr/>
              </p:nvSpPr>
              <p:spPr>
                <a:xfrm>
                  <a:off x="4460879" y="2140585"/>
                  <a:ext cx="80028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653" name="TextBox 65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29AFB2D-138E-40E4-82AC-839E4A7E9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879" y="2140585"/>
                  <a:ext cx="800284" cy="169277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 l="-5344" r="-7634" b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A93B92F-FFB9-29F4-3EA2-6FE3E2B90CD4}"/>
                    </a:ext>
                  </a:extLst>
                </p:cNvPr>
                <p:cNvSpPr txBox="1"/>
                <p:nvPr/>
              </p:nvSpPr>
              <p:spPr>
                <a:xfrm>
                  <a:off x="3010077" y="3400404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A93B92F-FFB9-29F4-3EA2-6FE3E2B90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0077" y="3400404"/>
                  <a:ext cx="133946" cy="169277"/>
                </a:xfrm>
                <a:prstGeom prst="rect">
                  <a:avLst/>
                </a:prstGeom>
                <a:blipFill>
                  <a:blip r:embed="rId62"/>
                  <a:stretch>
                    <a:fillRect l="-22727" r="-22727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12930CB-EE4E-15A2-11E9-A12AB37B2143}"/>
                    </a:ext>
                  </a:extLst>
                </p:cNvPr>
                <p:cNvSpPr txBox="1"/>
                <p:nvPr/>
              </p:nvSpPr>
              <p:spPr>
                <a:xfrm>
                  <a:off x="3008953" y="662939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49CF3C-4E70-4D27-87C0-2DC897E57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953" y="662939"/>
                  <a:ext cx="123174" cy="16927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25000" r="-30000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2BF7E9C-843B-B2D8-470F-42CB8D210B6D}"/>
                    </a:ext>
                  </a:extLst>
                </p:cNvPr>
                <p:cNvSpPr txBox="1"/>
                <p:nvPr/>
              </p:nvSpPr>
              <p:spPr>
                <a:xfrm>
                  <a:off x="4383770" y="2015261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6" name="TextBox 65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8D967B0-A8B1-4D12-8E4B-9A12A847A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770" y="2015261"/>
                  <a:ext cx="128817" cy="1692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8182" r="-22727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127CDD7-7328-9947-B8C9-B724CF7DC3ED}"/>
                    </a:ext>
                  </a:extLst>
                </p:cNvPr>
                <p:cNvSpPr txBox="1"/>
                <p:nvPr/>
              </p:nvSpPr>
              <p:spPr>
                <a:xfrm>
                  <a:off x="3002807" y="1655212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7" name="TextBox 65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405CF22-4FFE-47FC-B5D0-22DE818FC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807" y="1655212"/>
                  <a:ext cx="125739" cy="1692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3810" r="-19048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C34B91C-6FB0-01AD-A285-4F57A6F9376A}"/>
                </a:ext>
              </a:extLst>
            </p:cNvPr>
            <p:cNvSpPr/>
            <p:nvPr/>
          </p:nvSpPr>
          <p:spPr>
            <a:xfrm>
              <a:off x="3006533" y="2042689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395B97A-0783-A176-9CE5-79E540932B4D}"/>
                    </a:ext>
                  </a:extLst>
                </p:cNvPr>
                <p:cNvSpPr txBox="1"/>
                <p:nvPr/>
              </p:nvSpPr>
              <p:spPr>
                <a:xfrm>
                  <a:off x="3018454" y="2024040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9" name="TextBox 65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D57EEBF-CEC8-4A06-A67E-5E685B92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454" y="2024040"/>
                  <a:ext cx="123239" cy="169277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l="-19048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8C0B79-D2FB-994D-AF18-B85497309078}"/>
              </a:ext>
            </a:extLst>
          </p:cNvPr>
          <p:cNvGrpSpPr/>
          <p:nvPr/>
        </p:nvGrpSpPr>
        <p:grpSpPr>
          <a:xfrm>
            <a:off x="3409342" y="1622973"/>
            <a:ext cx="2306924" cy="2949968"/>
            <a:chOff x="1945799" y="814100"/>
            <a:chExt cx="2306924" cy="294996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33A0F75-F79A-5850-78CF-41417285FDC2}"/>
                </a:ext>
              </a:extLst>
            </p:cNvPr>
            <p:cNvCxnSpPr/>
            <p:nvPr/>
          </p:nvCxnSpPr>
          <p:spPr>
            <a:xfrm>
              <a:off x="2064298" y="874506"/>
              <a:ext cx="1388141" cy="13845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D9CD191-AB88-6033-02B7-4A973F7EA99C}"/>
                </a:ext>
              </a:extLst>
            </p:cNvPr>
            <p:cNvCxnSpPr/>
            <p:nvPr/>
          </p:nvCxnSpPr>
          <p:spPr>
            <a:xfrm flipH="1">
              <a:off x="2064299" y="2255875"/>
              <a:ext cx="1388140" cy="1387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030E70C-7BE7-A39C-E157-1335B136CB33}"/>
                </a:ext>
              </a:extLst>
            </p:cNvPr>
            <p:cNvCxnSpPr/>
            <p:nvPr/>
          </p:nvCxnSpPr>
          <p:spPr>
            <a:xfrm>
              <a:off x="2064298" y="874506"/>
              <a:ext cx="0" cy="27690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B9B3A47-A8A8-1090-AEB9-772C7CA98FCA}"/>
                </a:ext>
              </a:extLst>
            </p:cNvPr>
            <p:cNvCxnSpPr>
              <a:cxnSpLocks/>
            </p:cNvCxnSpPr>
            <p:nvPr/>
          </p:nvCxnSpPr>
          <p:spPr>
            <a:xfrm>
              <a:off x="2073967" y="2258624"/>
              <a:ext cx="1378472" cy="42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940E42F-0FB5-7D26-D13D-96E1A9482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4298" y="2002741"/>
              <a:ext cx="1137906" cy="259305"/>
            </a:xfrm>
            <a:prstGeom prst="line">
              <a:avLst/>
            </a:prstGeom>
            <a:noFill/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5B8A96E3-8DEF-A398-DB40-4B4423AB736B}"/>
                </a:ext>
              </a:extLst>
            </p:cNvPr>
            <p:cNvCxnSpPr>
              <a:cxnSpLocks/>
            </p:cNvCxnSpPr>
            <p:nvPr/>
          </p:nvCxnSpPr>
          <p:spPr>
            <a:xfrm>
              <a:off x="2673183" y="2128737"/>
              <a:ext cx="146217" cy="562076"/>
            </a:xfrm>
            <a:prstGeom prst="straightConnector1">
              <a:avLst/>
            </a:prstGeom>
            <a:noFill/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465AB06-9C02-694E-2076-717F7BA1F80D}"/>
                </a:ext>
              </a:extLst>
            </p:cNvPr>
            <p:cNvSpPr/>
            <p:nvPr/>
          </p:nvSpPr>
          <p:spPr>
            <a:xfrm>
              <a:off x="1994367" y="834860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BA5F27D-2AA3-C19E-0A83-DA896B4CB9D7}"/>
                </a:ext>
              </a:extLst>
            </p:cNvPr>
            <p:cNvSpPr/>
            <p:nvPr/>
          </p:nvSpPr>
          <p:spPr>
            <a:xfrm>
              <a:off x="1996789" y="2188948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6B9A1C2-F208-B7B7-9DDD-CF0ED01342E1}"/>
                </a:ext>
              </a:extLst>
            </p:cNvPr>
            <p:cNvSpPr/>
            <p:nvPr/>
          </p:nvSpPr>
          <p:spPr>
            <a:xfrm>
              <a:off x="3130516" y="1922497"/>
              <a:ext cx="134224" cy="134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Multiplication Sign 377">
              <a:extLst>
                <a:ext uri="{FF2B5EF4-FFF2-40B4-BE49-F238E27FC236}">
                  <a16:creationId xmlns:a16="http://schemas.microsoft.com/office/drawing/2014/main" id="{C79B2FF6-61B3-54B0-8F01-8F63160CE03F}"/>
                </a:ext>
              </a:extLst>
            </p:cNvPr>
            <p:cNvSpPr/>
            <p:nvPr/>
          </p:nvSpPr>
          <p:spPr>
            <a:xfrm rot="5400000">
              <a:off x="1945799" y="3507733"/>
              <a:ext cx="256335" cy="256335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C88BBB1-81B9-3589-8B35-AC3D7A15012A}"/>
                    </a:ext>
                  </a:extLst>
                </p:cNvPr>
                <p:cNvSpPr txBox="1"/>
                <p:nvPr/>
              </p:nvSpPr>
              <p:spPr>
                <a:xfrm>
                  <a:off x="2172576" y="856501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474" name="TextBox 47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2BFF9AC-1520-4276-AF8E-73B9C5F910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576" y="856501"/>
                  <a:ext cx="553228" cy="1692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692" r="-9890" b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4A3A32F-5DA1-85F4-E3ED-C427587A964E}"/>
                    </a:ext>
                  </a:extLst>
                </p:cNvPr>
                <p:cNvSpPr txBox="1"/>
                <p:nvPr/>
              </p:nvSpPr>
              <p:spPr>
                <a:xfrm>
                  <a:off x="2080140" y="2262046"/>
                  <a:ext cx="55322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D615B86-03C6-447F-BFC9-73D2C6953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140" y="2262046"/>
                  <a:ext cx="553228" cy="1692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92" r="-8791" b="-370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2188A93-E58E-8261-8346-71A5EA452E85}"/>
                    </a:ext>
                  </a:extLst>
                </p:cNvPr>
                <p:cNvSpPr txBox="1"/>
                <p:nvPr/>
              </p:nvSpPr>
              <p:spPr>
                <a:xfrm>
                  <a:off x="2148596" y="3580762"/>
                  <a:ext cx="306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476" name="TextBox 47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F0719F1-806F-4CF0-B123-D9C595621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596" y="3580762"/>
                  <a:ext cx="306174" cy="1692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000" r="-20000" b="-32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0B1E046F-3118-D266-96FC-59E3C13749C1}"/>
                    </a:ext>
                  </a:extLst>
                </p:cNvPr>
                <p:cNvSpPr txBox="1"/>
                <p:nvPr/>
              </p:nvSpPr>
              <p:spPr>
                <a:xfrm>
                  <a:off x="3452439" y="2291746"/>
                  <a:ext cx="80028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GB" sz="1100" dirty="0"/>
                </a:p>
              </p:txBody>
            </p:sp>
          </mc:Choice>
          <mc:Fallback xmlns=""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29AFB2D-138E-40E4-82AC-839E4A7E9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439" y="2291746"/>
                  <a:ext cx="800284" cy="1692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344" r="-7634" b="-370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85ABB49-4C1E-9B42-D812-CDFCFBE1CB87}"/>
                    </a:ext>
                  </a:extLst>
                </p:cNvPr>
                <p:cNvSpPr txBox="1"/>
                <p:nvPr/>
              </p:nvSpPr>
              <p:spPr>
                <a:xfrm>
                  <a:off x="2001637" y="3551565"/>
                  <a:ext cx="133946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885ABB49-4C1E-9B42-D812-CDFCFBE1C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637" y="3551565"/>
                  <a:ext cx="133946" cy="169277"/>
                </a:xfrm>
                <a:prstGeom prst="rect">
                  <a:avLst/>
                </a:prstGeom>
                <a:blipFill>
                  <a:blip r:embed="rId62"/>
                  <a:stretch>
                    <a:fillRect l="-22727" r="-22727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DA939A7-1A33-5C43-B5A5-2535A6CDF4CA}"/>
                    </a:ext>
                  </a:extLst>
                </p:cNvPr>
                <p:cNvSpPr txBox="1"/>
                <p:nvPr/>
              </p:nvSpPr>
              <p:spPr>
                <a:xfrm>
                  <a:off x="2000513" y="814100"/>
                  <a:ext cx="12317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149CF3C-4E70-4D27-87C0-2DC897E57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513" y="814100"/>
                  <a:ext cx="123174" cy="1692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5000" r="-30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8C12BF51-0E9F-848B-1EA3-58E2069E6910}"/>
                    </a:ext>
                  </a:extLst>
                </p:cNvPr>
                <p:cNvSpPr txBox="1"/>
                <p:nvPr/>
              </p:nvSpPr>
              <p:spPr>
                <a:xfrm>
                  <a:off x="1996543" y="2171237"/>
                  <a:ext cx="12881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8D967B0-A8B1-4D12-8E4B-9A12A847A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43" y="2171237"/>
                  <a:ext cx="128817" cy="1692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9048" r="-28571" b="-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D8AE671A-A91E-B458-C737-59967FFCABD3}"/>
                    </a:ext>
                  </a:extLst>
                </p:cNvPr>
                <p:cNvSpPr txBox="1"/>
                <p:nvPr/>
              </p:nvSpPr>
              <p:spPr>
                <a:xfrm>
                  <a:off x="3136245" y="1904970"/>
                  <a:ext cx="1257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2" name="TextBox 47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405CF22-4FFE-47FC-B5D0-22DE818FC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245" y="1904970"/>
                  <a:ext cx="125739" cy="1692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9048" r="-2381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7E69410-386D-DC4C-295E-CEF9562AC1CA}"/>
                </a:ext>
              </a:extLst>
            </p:cNvPr>
            <p:cNvSpPr/>
            <p:nvPr/>
          </p:nvSpPr>
          <p:spPr>
            <a:xfrm>
              <a:off x="3372469" y="2186368"/>
              <a:ext cx="134224" cy="1342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5D57117-4FC5-F233-DD58-E6971C5FCA1A}"/>
                    </a:ext>
                  </a:extLst>
                </p:cNvPr>
                <p:cNvSpPr txBox="1"/>
                <p:nvPr/>
              </p:nvSpPr>
              <p:spPr>
                <a:xfrm>
                  <a:off x="3384390" y="2167719"/>
                  <a:ext cx="12323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D57EEBF-CEC8-4A06-A67E-5E685B92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390" y="2167719"/>
                  <a:ext cx="123239" cy="1692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5000" r="-25000" b="-71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683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DD6470-61DA-452F-A62C-3D0875EBDFF9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Forward Model</a:t>
            </a:r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2D28-9667-49A4-B96A-6B48F15D0F80}"/>
              </a:ext>
            </a:extLst>
          </p:cNvPr>
          <p:cNvSpPr txBox="1"/>
          <p:nvPr/>
        </p:nvSpPr>
        <p:spPr>
          <a:xfrm>
            <a:off x="310250" y="1230796"/>
            <a:ext cx="116706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Approximating the wavefront as locally planar is inaccurate around the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 finer grid is required around the source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14EAC36-C6C7-5AF2-03A5-76E8C04C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4" y="2275835"/>
            <a:ext cx="5852172" cy="4389129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9324CFC-81D8-A765-A220-42850909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14" y="2275834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4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ave_propogation_C_old_method">
            <a:hlinkClick r:id="" action="ppaction://media"/>
            <a:extLst>
              <a:ext uri="{FF2B5EF4-FFF2-40B4-BE49-F238E27FC236}">
                <a16:creationId xmlns:a16="http://schemas.microsoft.com/office/drawing/2014/main" id="{58B41618-3DEB-4E0D-8D1D-5136659889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818" y="1667439"/>
            <a:ext cx="4495535" cy="3785713"/>
          </a:xfrm>
          <a:prstGeom prst="rect">
            <a:avLst/>
          </a:prstGeom>
        </p:spPr>
      </p:pic>
      <p:pic>
        <p:nvPicPr>
          <p:cNvPr id="9" name="wave_propogation_C_new_method">
            <a:hlinkClick r:id="" action="ppaction://media"/>
            <a:extLst>
              <a:ext uri="{FF2B5EF4-FFF2-40B4-BE49-F238E27FC236}">
                <a16:creationId xmlns:a16="http://schemas.microsoft.com/office/drawing/2014/main" id="{FA9E8A02-8F55-4926-A795-539BD25218F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0534" y="1667439"/>
            <a:ext cx="4495535" cy="3785713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B5570729-49B1-4ECC-A8DC-5436086A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39" y="1255714"/>
            <a:ext cx="4080510" cy="2331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C8323-CA9D-4A29-A303-FD36F7991568}"/>
              </a:ext>
            </a:extLst>
          </p:cNvPr>
          <p:cNvSpPr txBox="1"/>
          <p:nvPr/>
        </p:nvSpPr>
        <p:spPr>
          <a:xfrm>
            <a:off x="641951" y="5135095"/>
            <a:ext cx="3009014" cy="2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AMSFMM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00C4A1-F256-4CB8-BEA5-1CF1E43AAFB5}"/>
              </a:ext>
            </a:extLst>
          </p:cNvPr>
          <p:cNvSpPr txBox="1"/>
          <p:nvPr/>
        </p:nvSpPr>
        <p:spPr>
          <a:xfrm>
            <a:off x="4458210" y="5135096"/>
            <a:ext cx="3009014" cy="29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New Method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322D5-8411-493A-A8B6-B40D47A97EE7}"/>
              </a:ext>
            </a:extLst>
          </p:cNvPr>
          <p:cNvGrpSpPr/>
          <p:nvPr/>
        </p:nvGrpSpPr>
        <p:grpSpPr>
          <a:xfrm>
            <a:off x="270683" y="6294755"/>
            <a:ext cx="540030" cy="237343"/>
            <a:chOff x="214798" y="6112437"/>
            <a:chExt cx="1040275" cy="457200"/>
          </a:xfrm>
        </p:grpSpPr>
        <p:pic>
          <p:nvPicPr>
            <p:cNvPr id="13" name="Graphic 12" descr="Pause with solid fill">
              <a:extLst>
                <a:ext uri="{FF2B5EF4-FFF2-40B4-BE49-F238E27FC236}">
                  <a16:creationId xmlns:a16="http://schemas.microsoft.com/office/drawing/2014/main" id="{DF7CC44C-668F-4B44-9065-C110DB50B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7874" y="6112438"/>
              <a:ext cx="457199" cy="457199"/>
            </a:xfrm>
            <a:prstGeom prst="rect">
              <a:avLst/>
            </a:prstGeom>
          </p:spPr>
        </p:pic>
        <p:pic>
          <p:nvPicPr>
            <p:cNvPr id="14" name="Graphic 13" descr="Play with solid fill">
              <a:extLst>
                <a:ext uri="{FF2B5EF4-FFF2-40B4-BE49-F238E27FC236}">
                  <a16:creationId xmlns:a16="http://schemas.microsoft.com/office/drawing/2014/main" id="{F60FA9CC-A585-457D-AE01-F3D761FA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4798" y="6112438"/>
              <a:ext cx="457199" cy="45719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509CC9-C897-47E6-A190-50835DA383FC}"/>
                </a:ext>
              </a:extLst>
            </p:cNvPr>
            <p:cNvSpPr txBox="1"/>
            <p:nvPr/>
          </p:nvSpPr>
          <p:spPr>
            <a:xfrm>
              <a:off x="214799" y="6112437"/>
              <a:ext cx="1032406" cy="457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4B6986CE-76D7-4889-8058-3F9CB99D7B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20" y="3934144"/>
            <a:ext cx="4080510" cy="23317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7B91DE5-E179-4D2C-8736-DB1AC1910D7F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Forward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FED8D-5760-4649-988A-3D6120274ECD}"/>
              </a:ext>
            </a:extLst>
          </p:cNvPr>
          <p:cNvSpPr txBox="1"/>
          <p:nvPr/>
        </p:nvSpPr>
        <p:spPr>
          <a:xfrm>
            <a:off x="8568455" y="1159193"/>
            <a:ext cx="3136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Average Error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E4D662-AB09-4895-9459-C4838AB05F3A}"/>
              </a:ext>
            </a:extLst>
          </p:cNvPr>
          <p:cNvSpPr txBox="1"/>
          <p:nvPr/>
        </p:nvSpPr>
        <p:spPr>
          <a:xfrm>
            <a:off x="8551318" y="3830759"/>
            <a:ext cx="3136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Maximum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629FB2-DF1C-1EA2-26F6-79AB583455E5}"/>
                  </a:ext>
                </a:extLst>
              </p:cNvPr>
              <p:cNvSpPr txBox="1"/>
              <p:nvPr/>
            </p:nvSpPr>
            <p:spPr>
              <a:xfrm>
                <a:off x="270683" y="5629275"/>
                <a:ext cx="7755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Material is an austenitic steel, a cubic material with stiffness tensors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=203.6 </m:t>
                    </m:r>
                  </m:oMath>
                </a14:m>
                <a:r>
                  <a:rPr lang="en-GB" sz="1400" dirty="0"/>
                  <a:t>GPa,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133.5 </m:t>
                    </m:r>
                  </m:oMath>
                </a14:m>
                <a:r>
                  <a:rPr lang="en-GB" sz="1400" dirty="0"/>
                  <a:t>GPa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129.8</m:t>
                    </m:r>
                  </m:oMath>
                </a14:m>
                <a:r>
                  <a:rPr lang="en-GB" sz="1400" dirty="0"/>
                  <a:t>GPa with density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=8774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𝐾𝑔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629FB2-DF1C-1EA2-26F6-79AB5834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3" y="5629275"/>
                <a:ext cx="7755937" cy="523220"/>
              </a:xfrm>
              <a:prstGeom prst="rect">
                <a:avLst/>
              </a:prstGeom>
              <a:blipFill>
                <a:blip r:embed="rId14"/>
                <a:stretch>
                  <a:fillRect l="-236" t="-1163" b="-12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5331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F67B-1A8F-4074-BA33-EAD3FF08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7" y="180277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dirty="0"/>
              <a:t>Motivation of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9A36-D174-49D3-B2A5-F9261F3F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725"/>
            <a:ext cx="10655046" cy="4572413"/>
          </a:xfrm>
        </p:spPr>
        <p:txBody>
          <a:bodyPr>
            <a:normAutofit/>
          </a:bodyPr>
          <a:lstStyle/>
          <a:p>
            <a:r>
              <a:rPr lang="en-GB" sz="2200" dirty="0"/>
              <a:t>Inversion of time of flight data for velocity medium</a:t>
            </a:r>
          </a:p>
          <a:p>
            <a:endParaRPr lang="en-GB" sz="2200" dirty="0"/>
          </a:p>
          <a:p>
            <a:r>
              <a:rPr lang="en-GB" sz="2200" dirty="0"/>
              <a:t>Many inversion techniques require forward model to be run many times</a:t>
            </a:r>
          </a:p>
          <a:p>
            <a:endParaRPr lang="en-GB" sz="2200" dirty="0"/>
          </a:p>
          <a:p>
            <a:r>
              <a:rPr lang="en-GB" sz="2200" dirty="0"/>
              <a:t>High computational efficiency is required</a:t>
            </a:r>
          </a:p>
        </p:txBody>
      </p:sp>
    </p:spTree>
    <p:extLst>
      <p:ext uri="{BB962C8B-B14F-4D97-AF65-F5344CB8AC3E}">
        <p14:creationId xmlns:p14="http://schemas.microsoft.com/office/powerpoint/2010/main" val="117018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Solving Christoffel Equation at Run Time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FCFED47-BB01-9E79-D25F-9079A4AC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2" y="1326243"/>
            <a:ext cx="11149827" cy="4881580"/>
          </a:xfrm>
        </p:spPr>
        <p:txBody>
          <a:bodyPr>
            <a:normAutofit/>
          </a:bodyPr>
          <a:lstStyle/>
          <a:p>
            <a:r>
              <a:rPr lang="en-GB" sz="2200" dirty="0"/>
              <a:t>Velocities are obtained by solving the Christoffel equation</a:t>
            </a:r>
          </a:p>
          <a:p>
            <a:endParaRPr lang="en-GB" sz="2200" dirty="0"/>
          </a:p>
          <a:p>
            <a:r>
              <a:rPr lang="en-GB" sz="2200" dirty="0"/>
              <a:t>Constructing a library of velocity curves in advance becomes inefficient when a large variety of materials with different stiffness tensors are used.</a:t>
            </a:r>
          </a:p>
          <a:p>
            <a:endParaRPr lang="en-GB" sz="2200" dirty="0"/>
          </a:p>
          <a:p>
            <a:r>
              <a:rPr lang="en-GB" sz="2200" dirty="0"/>
              <a:t>Normally velocities are calculated at each integer angle.</a:t>
            </a:r>
          </a:p>
          <a:p>
            <a:endParaRPr lang="en-GB" sz="2200" dirty="0"/>
          </a:p>
          <a:p>
            <a:r>
              <a:rPr lang="en-GB" sz="2200" dirty="0"/>
              <a:t>Calculating velocities at each point in the grid by solving the Christoffel equation at run time can be more computationally efficient for some models.</a:t>
            </a:r>
          </a:p>
          <a:p>
            <a:endParaRPr lang="en-GB" sz="2200" dirty="0"/>
          </a:p>
          <a:p>
            <a:r>
              <a:rPr lang="en-GB" sz="2200" dirty="0"/>
              <a:t>Exact group and phase velocities are obtained.</a:t>
            </a:r>
          </a:p>
        </p:txBody>
      </p:sp>
    </p:spTree>
    <p:extLst>
      <p:ext uri="{BB962C8B-B14F-4D97-AF65-F5344CB8AC3E}">
        <p14:creationId xmlns:p14="http://schemas.microsoft.com/office/powerpoint/2010/main" val="374722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Solving Christoffel Equation at Run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7A0D6-3E6C-2392-5AE4-C3D23EC722A0}"/>
              </a:ext>
            </a:extLst>
          </p:cNvPr>
          <p:cNvSpPr txBox="1"/>
          <p:nvPr/>
        </p:nvSpPr>
        <p:spPr>
          <a:xfrm>
            <a:off x="754221" y="1543346"/>
            <a:ext cx="2724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Stiffness matrix  for orthotropic material in the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B932A-053C-C062-10E8-46A83FAA0F83}"/>
              </a:ext>
            </a:extLst>
          </p:cNvPr>
          <p:cNvSpPr txBox="1"/>
          <p:nvPr/>
        </p:nvSpPr>
        <p:spPr>
          <a:xfrm>
            <a:off x="694550" y="4426982"/>
            <a:ext cx="368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Polarisation vector for phase angle 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E7D9F7-09A8-57B6-CA2B-597326B390AC}"/>
                  </a:ext>
                </a:extLst>
              </p:cNvPr>
              <p:cNvSpPr txBox="1"/>
              <p:nvPr/>
            </p:nvSpPr>
            <p:spPr>
              <a:xfrm>
                <a:off x="4061635" y="3468118"/>
                <a:ext cx="1988889" cy="612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E7D9F7-09A8-57B6-CA2B-597326B39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635" y="3468118"/>
                <a:ext cx="1988889" cy="612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BB900FB-EBDE-AA3E-D9DB-9B7976A446E7}"/>
              </a:ext>
            </a:extLst>
          </p:cNvPr>
          <p:cNvSpPr txBox="1"/>
          <p:nvPr/>
        </p:nvSpPr>
        <p:spPr>
          <a:xfrm>
            <a:off x="4072029" y="2998505"/>
            <a:ext cx="1978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Christoffel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CAF2CD-73D6-0F53-C228-0E73BE4EC710}"/>
                  </a:ext>
                </a:extLst>
              </p:cNvPr>
              <p:cNvSpPr txBox="1"/>
              <p:nvPr/>
            </p:nvSpPr>
            <p:spPr>
              <a:xfrm>
                <a:off x="6651096" y="1493543"/>
                <a:ext cx="2940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Eigenvector of M gives direction of group angle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CAF2CD-73D6-0F53-C228-0E73BE4EC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96" y="1493543"/>
                <a:ext cx="2940775" cy="523220"/>
              </a:xfrm>
              <a:prstGeom prst="rect">
                <a:avLst/>
              </a:prstGeom>
              <a:blipFill>
                <a:blip r:embed="rId3"/>
                <a:stretch>
                  <a:fillRect l="-622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73D36D-3300-07D6-3E88-AD5FA3B502EB}"/>
                  </a:ext>
                </a:extLst>
              </p:cNvPr>
              <p:cNvSpPr txBox="1"/>
              <p:nvPr/>
            </p:nvSpPr>
            <p:spPr>
              <a:xfrm>
                <a:off x="7323633" y="2096332"/>
                <a:ext cx="996748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73D36D-3300-07D6-3E88-AD5FA3B5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633" y="2096332"/>
                <a:ext cx="996748" cy="900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081910-F7E7-B755-9DD2-B9F569180EE7}"/>
                  </a:ext>
                </a:extLst>
              </p:cNvPr>
              <p:cNvSpPr txBox="1"/>
              <p:nvPr/>
            </p:nvSpPr>
            <p:spPr>
              <a:xfrm>
                <a:off x="6587412" y="3124980"/>
                <a:ext cx="33014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for some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400" dirty="0"/>
                  <a:t> (for longitudinal wave).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081910-F7E7-B755-9DD2-B9F56918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412" y="3124980"/>
                <a:ext cx="3301474" cy="307777"/>
              </a:xfrm>
              <a:prstGeom prst="rect">
                <a:avLst/>
              </a:prstGeom>
              <a:blipFill>
                <a:blip r:embed="rId5"/>
                <a:stretch>
                  <a:fillRect l="-55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006DC65-B592-AAA5-11EC-E6519021243B}"/>
              </a:ext>
            </a:extLst>
          </p:cNvPr>
          <p:cNvSpPr txBox="1"/>
          <p:nvPr/>
        </p:nvSpPr>
        <p:spPr>
          <a:xfrm>
            <a:off x="6710588" y="3824475"/>
            <a:ext cx="3178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Phase velocity calculated from eigenvalue of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3C46CD-1CF5-7DE9-43EA-7600DE182A01}"/>
                  </a:ext>
                </a:extLst>
              </p:cNvPr>
              <p:cNvSpPr txBox="1"/>
              <p:nvPr/>
            </p:nvSpPr>
            <p:spPr>
              <a:xfrm>
                <a:off x="6568742" y="4426541"/>
                <a:ext cx="2807058" cy="63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3C46CD-1CF5-7DE9-43EA-7600DE18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742" y="4426541"/>
                <a:ext cx="2807058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2FC2D4-3A5F-6459-54CC-F65C402740AA}"/>
                  </a:ext>
                </a:extLst>
              </p:cNvPr>
              <p:cNvSpPr txBox="1"/>
              <p:nvPr/>
            </p:nvSpPr>
            <p:spPr>
              <a:xfrm>
                <a:off x="6550231" y="5129492"/>
                <a:ext cx="31782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400" dirty="0"/>
                  <a:t> is the density of the material.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2FC2D4-3A5F-6459-54CC-F65C40274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31" y="5129492"/>
                <a:ext cx="3178297" cy="307777"/>
              </a:xfrm>
              <a:prstGeom prst="rect">
                <a:avLst/>
              </a:prstGeom>
              <a:blipFill>
                <a:blip r:embed="rId7"/>
                <a:stretch>
                  <a:fillRect l="-576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3BE97B-F4E9-B9E2-03A2-57364BD2AF5A}"/>
              </a:ext>
            </a:extLst>
          </p:cNvPr>
          <p:cNvSpPr/>
          <p:nvPr/>
        </p:nvSpPr>
        <p:spPr>
          <a:xfrm>
            <a:off x="6568743" y="1450779"/>
            <a:ext cx="3023128" cy="20847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16261D-494D-9868-22AE-F619B807A0E8}"/>
              </a:ext>
            </a:extLst>
          </p:cNvPr>
          <p:cNvSpPr/>
          <p:nvPr/>
        </p:nvSpPr>
        <p:spPr>
          <a:xfrm>
            <a:off x="6568743" y="3800608"/>
            <a:ext cx="3023128" cy="17648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CAB76F-B931-253F-B9AD-EE390D486795}"/>
              </a:ext>
            </a:extLst>
          </p:cNvPr>
          <p:cNvSpPr/>
          <p:nvPr/>
        </p:nvSpPr>
        <p:spPr>
          <a:xfrm>
            <a:off x="4061635" y="2999758"/>
            <a:ext cx="1988889" cy="12019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9163EF-6276-6785-CABD-2DC78E95FC25}"/>
              </a:ext>
            </a:extLst>
          </p:cNvPr>
          <p:cNvSpPr/>
          <p:nvPr/>
        </p:nvSpPr>
        <p:spPr>
          <a:xfrm>
            <a:off x="701183" y="1543346"/>
            <a:ext cx="2777564" cy="184289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863D74-008E-FD76-29E3-E818E129DC30}"/>
              </a:ext>
            </a:extLst>
          </p:cNvPr>
          <p:cNvSpPr/>
          <p:nvPr/>
        </p:nvSpPr>
        <p:spPr>
          <a:xfrm>
            <a:off x="690200" y="4385905"/>
            <a:ext cx="2807058" cy="11795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C29D68-4C47-D779-0163-68AC087892EA}"/>
              </a:ext>
            </a:extLst>
          </p:cNvPr>
          <p:cNvCxnSpPr>
            <a:cxnSpLocks/>
          </p:cNvCxnSpPr>
          <p:nvPr/>
        </p:nvCxnSpPr>
        <p:spPr>
          <a:xfrm>
            <a:off x="3497258" y="3031745"/>
            <a:ext cx="527050" cy="2715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614E1-E8BE-18DB-5DEA-F4BA87CC3322}"/>
              </a:ext>
            </a:extLst>
          </p:cNvPr>
          <p:cNvCxnSpPr>
            <a:cxnSpLocks/>
          </p:cNvCxnSpPr>
          <p:nvPr/>
        </p:nvCxnSpPr>
        <p:spPr>
          <a:xfrm flipV="1">
            <a:off x="3504930" y="3900196"/>
            <a:ext cx="527050" cy="77492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9C8A5C-5DFB-6F00-284C-06F763ED71FE}"/>
              </a:ext>
            </a:extLst>
          </p:cNvPr>
          <p:cNvCxnSpPr>
            <a:cxnSpLocks/>
          </p:cNvCxnSpPr>
          <p:nvPr/>
        </p:nvCxnSpPr>
        <p:spPr>
          <a:xfrm>
            <a:off x="6041692" y="3710248"/>
            <a:ext cx="527050" cy="50601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CEFC7D-E61B-3C07-CD8E-6D9990EBB9ED}"/>
              </a:ext>
            </a:extLst>
          </p:cNvPr>
          <p:cNvCxnSpPr>
            <a:cxnSpLocks/>
          </p:cNvCxnSpPr>
          <p:nvPr/>
        </p:nvCxnSpPr>
        <p:spPr>
          <a:xfrm flipV="1">
            <a:off x="6051670" y="3234858"/>
            <a:ext cx="501454" cy="27942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3C037-56C4-5052-F115-869E7CBA00D5}"/>
                  </a:ext>
                </a:extLst>
              </p:cNvPr>
              <p:cNvSpPr txBox="1"/>
              <p:nvPr/>
            </p:nvSpPr>
            <p:spPr>
              <a:xfrm>
                <a:off x="744959" y="2216502"/>
                <a:ext cx="2572178" cy="1084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13C037-56C4-5052-F115-869E7CBA0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59" y="2216502"/>
                <a:ext cx="2572178" cy="1084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8CB851-61C4-B54B-96FA-F2BA86BCB05D}"/>
                  </a:ext>
                </a:extLst>
              </p:cNvPr>
              <p:cNvSpPr txBox="1"/>
              <p:nvPr/>
            </p:nvSpPr>
            <p:spPr>
              <a:xfrm>
                <a:off x="690200" y="4744090"/>
                <a:ext cx="2788547" cy="77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GB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cos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kumimoji="0" lang="en-GB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sin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8CB851-61C4-B54B-96FA-F2BA86BCB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00" y="4744090"/>
                <a:ext cx="2788547" cy="7770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A4BA509-0FE9-BAE8-CFC6-8625FCD53834}"/>
              </a:ext>
            </a:extLst>
          </p:cNvPr>
          <p:cNvSpPr/>
          <p:nvPr/>
        </p:nvSpPr>
        <p:spPr>
          <a:xfrm>
            <a:off x="10086716" y="3178996"/>
            <a:ext cx="1585880" cy="9019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D16727-F2B6-D905-C51E-8CB76BFAA15F}"/>
              </a:ext>
            </a:extLst>
          </p:cNvPr>
          <p:cNvCxnSpPr>
            <a:cxnSpLocks/>
          </p:cNvCxnSpPr>
          <p:nvPr/>
        </p:nvCxnSpPr>
        <p:spPr>
          <a:xfrm flipV="1">
            <a:off x="9591080" y="3937768"/>
            <a:ext cx="501454" cy="27942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F33E9E-E31F-726B-542A-47C0C4873A75}"/>
              </a:ext>
            </a:extLst>
          </p:cNvPr>
          <p:cNvCxnSpPr>
            <a:cxnSpLocks/>
          </p:cNvCxnSpPr>
          <p:nvPr/>
        </p:nvCxnSpPr>
        <p:spPr>
          <a:xfrm>
            <a:off x="9583930" y="3184145"/>
            <a:ext cx="501454" cy="3619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14773B-AF45-41A9-5903-926BC9AF9D3F}"/>
              </a:ext>
            </a:extLst>
          </p:cNvPr>
          <p:cNvSpPr txBox="1"/>
          <p:nvPr/>
        </p:nvSpPr>
        <p:spPr>
          <a:xfrm>
            <a:off x="10085384" y="3178996"/>
            <a:ext cx="3178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Group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D34886-3969-B35F-285F-C29DB8DBA61C}"/>
                  </a:ext>
                </a:extLst>
              </p:cNvPr>
              <p:cNvSpPr txBox="1"/>
              <p:nvPr/>
            </p:nvSpPr>
            <p:spPr>
              <a:xfrm>
                <a:off x="10102147" y="3542870"/>
                <a:ext cx="1570449" cy="446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D34886-3969-B35F-285F-C29DB8DBA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147" y="3542870"/>
                <a:ext cx="1570449" cy="446982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12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Solving Christoffel Equation at 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5D812A-529F-91B2-0C6A-6CD0799AEADB}"/>
                  </a:ext>
                </a:extLst>
              </p:cNvPr>
              <p:cNvSpPr txBox="1"/>
              <p:nvPr/>
            </p:nvSpPr>
            <p:spPr>
              <a:xfrm>
                <a:off x="573281" y="1533676"/>
                <a:ext cx="10898776" cy="907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func>
                                      <m:func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)(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23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44</m:t>
                                            </m:r>
                                          </m:sub>
                                        </m:s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func>
                                      <m:func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)(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44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5D812A-529F-91B2-0C6A-6CD0799AE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1" y="1533676"/>
                <a:ext cx="10898776" cy="907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F717313-AF38-F6CF-EA00-0859DFA807DD}"/>
                  </a:ext>
                </a:extLst>
              </p:cNvPr>
              <p:cNvSpPr txBox="1"/>
              <p:nvPr/>
            </p:nvSpPr>
            <p:spPr>
              <a:xfrm>
                <a:off x="709301" y="2817490"/>
                <a:ext cx="10056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Let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44</m:t>
                        </m:r>
                      </m:sub>
                    </m:sSub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44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F717313-AF38-F6CF-EA00-0859DFA80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1" y="2817490"/>
                <a:ext cx="10056984" cy="369332"/>
              </a:xfrm>
              <a:prstGeom prst="rect">
                <a:avLst/>
              </a:prstGeom>
              <a:blipFill>
                <a:blip r:embed="rId3"/>
                <a:stretch>
                  <a:fillRect l="-48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2EAD71-7806-B92E-9495-0CBBEEA18373}"/>
                  </a:ext>
                </a:extLst>
              </p:cNvPr>
              <p:cNvSpPr txBox="1"/>
              <p:nvPr/>
            </p:nvSpPr>
            <p:spPr>
              <a:xfrm>
                <a:off x="709301" y="3497187"/>
                <a:ext cx="6690421" cy="1522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Eigenvalues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2EAD71-7806-B92E-9495-0CBBEEA18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1" y="3497187"/>
                <a:ext cx="6690421" cy="1522020"/>
              </a:xfrm>
              <a:prstGeom prst="rect">
                <a:avLst/>
              </a:prstGeom>
              <a:blipFill>
                <a:blip r:embed="rId4"/>
                <a:stretch>
                  <a:fillRect l="-729" t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B2631C8-8783-6C5E-7706-1232667365CA}"/>
              </a:ext>
            </a:extLst>
          </p:cNvPr>
          <p:cNvSpPr txBox="1"/>
          <p:nvPr/>
        </p:nvSpPr>
        <p:spPr>
          <a:xfrm>
            <a:off x="872226" y="4932880"/>
            <a:ext cx="125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Shear wave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0E44D69-3CFB-E087-CBD3-A6FCB6FEA6F2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501245" y="4340327"/>
            <a:ext cx="81556" cy="5925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EA498DB-D902-D0B4-5F0D-F917697261CD}"/>
              </a:ext>
            </a:extLst>
          </p:cNvPr>
          <p:cNvCxnSpPr>
            <a:cxnSpLocks/>
          </p:cNvCxnSpPr>
          <p:nvPr/>
        </p:nvCxnSpPr>
        <p:spPr>
          <a:xfrm flipH="1">
            <a:off x="4719780" y="4340327"/>
            <a:ext cx="180027" cy="441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0C193E6-4824-9C76-34B1-B70EF44D0B5C}"/>
              </a:ext>
            </a:extLst>
          </p:cNvPr>
          <p:cNvSpPr txBox="1"/>
          <p:nvPr/>
        </p:nvSpPr>
        <p:spPr>
          <a:xfrm>
            <a:off x="2822380" y="4696041"/>
            <a:ext cx="462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Since longitudinal velocity is fastest, +</a:t>
            </a:r>
            <a:r>
              <a:rPr lang="en-GB" dirty="0" err="1"/>
              <a:t>ve</a:t>
            </a:r>
            <a:r>
              <a:rPr lang="en-GB" dirty="0"/>
              <a:t> square</a:t>
            </a:r>
          </a:p>
          <a:p>
            <a:r>
              <a:rPr lang="en-GB" dirty="0"/>
              <a:t>root is longitudinal and –</a:t>
            </a:r>
            <a:r>
              <a:rPr lang="en-GB" dirty="0" err="1"/>
              <a:t>ve</a:t>
            </a:r>
            <a:r>
              <a:rPr lang="en-GB" dirty="0"/>
              <a:t> is for shear wave.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233C00-AB73-4D62-44C6-563862397C51}"/>
                  </a:ext>
                </a:extLst>
              </p:cNvPr>
              <p:cNvSpPr txBox="1"/>
              <p:nvPr/>
            </p:nvSpPr>
            <p:spPr>
              <a:xfrm>
                <a:off x="709301" y="5462972"/>
                <a:ext cx="4190506" cy="947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+4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233C00-AB73-4D62-44C6-563862397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1" y="5462972"/>
                <a:ext cx="4190506" cy="947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77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Solving Christoffel Equation at Run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A70CE8-C5B4-7D6E-0C34-D838539109E3}"/>
                  </a:ext>
                </a:extLst>
              </p:cNvPr>
              <p:cNvSpPr txBox="1"/>
              <p:nvPr/>
            </p:nvSpPr>
            <p:spPr>
              <a:xfrm>
                <a:off x="828939" y="1190184"/>
                <a:ext cx="10482846" cy="1640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180     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0&lt;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&lt;90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180    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&lt;180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                                          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90= 0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A70CE8-C5B4-7D6E-0C34-D83853910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39" y="1190184"/>
                <a:ext cx="10482846" cy="1640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539A3A-E417-2E97-1703-712233D00D2D}"/>
                  </a:ext>
                </a:extLst>
              </p:cNvPr>
              <p:cNvSpPr txBox="1"/>
              <p:nvPr/>
            </p:nvSpPr>
            <p:spPr>
              <a:xfrm>
                <a:off x="126127" y="3623249"/>
                <a:ext cx="9862458" cy="1080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0.5 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44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23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44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tan</m:t>
                                        </m:r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</m:d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44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       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539A3A-E417-2E97-1703-712233D0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7" y="3623249"/>
                <a:ext cx="9862458" cy="1080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73C93-98D9-EA89-C0DD-5808FBB00C7C}"/>
                  </a:ext>
                </a:extLst>
              </p:cNvPr>
              <p:cNvSpPr txBox="1"/>
              <p:nvPr/>
            </p:nvSpPr>
            <p:spPr>
              <a:xfrm>
                <a:off x="8665472" y="3646341"/>
                <a:ext cx="39478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73C93-98D9-EA89-C0DD-5808FBB00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472" y="3646341"/>
                <a:ext cx="3947886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9F851D-00F6-579B-924A-A0CB734E6DC8}"/>
                  </a:ext>
                </a:extLst>
              </p:cNvPr>
              <p:cNvSpPr txBox="1"/>
              <p:nvPr/>
            </p:nvSpPr>
            <p:spPr>
              <a:xfrm>
                <a:off x="8674023" y="4004939"/>
                <a:ext cx="256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180=0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9F851D-00F6-579B-924A-A0CB734E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023" y="4004939"/>
                <a:ext cx="2569028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80F4699D-C45E-1D41-3D2C-889CB5F971C4}"/>
              </a:ext>
            </a:extLst>
          </p:cNvPr>
          <p:cNvSpPr/>
          <p:nvPr/>
        </p:nvSpPr>
        <p:spPr>
          <a:xfrm>
            <a:off x="4801094" y="5178192"/>
            <a:ext cx="888763" cy="47001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40A08E-FFF6-530B-3C17-3D3FA22864DE}"/>
              </a:ext>
            </a:extLst>
          </p:cNvPr>
          <p:cNvSpPr/>
          <p:nvPr/>
        </p:nvSpPr>
        <p:spPr>
          <a:xfrm>
            <a:off x="5689857" y="5648211"/>
            <a:ext cx="458365" cy="24782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ACFEFE-B764-8F72-F454-285CA3DDE9EF}"/>
                  </a:ext>
                </a:extLst>
              </p:cNvPr>
              <p:cNvSpPr txBox="1"/>
              <p:nvPr/>
            </p:nvSpPr>
            <p:spPr>
              <a:xfrm>
                <a:off x="880215" y="2839273"/>
                <a:ext cx="8331704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−2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44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tan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ACFEFE-B764-8F72-F454-285CA3DDE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15" y="2839273"/>
                <a:ext cx="8331704" cy="535724"/>
              </a:xfrm>
              <a:prstGeom prst="rect">
                <a:avLst/>
              </a:prstGeom>
              <a:blipFill>
                <a:blip r:embed="rId6"/>
                <a:stretch>
                  <a:fillRect l="-585"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72357C-B7AF-A0BC-0624-92F6AD44F531}"/>
                  </a:ext>
                </a:extLst>
              </p:cNvPr>
              <p:cNvSpPr txBox="1"/>
              <p:nvPr/>
            </p:nvSpPr>
            <p:spPr>
              <a:xfrm>
                <a:off x="3818324" y="4930363"/>
                <a:ext cx="3420167" cy="1445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72357C-B7AF-A0BC-0624-92F6AD44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24" y="4930363"/>
                <a:ext cx="3420167" cy="14457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8B1ECC-9A79-77BA-608F-CBD8A21168FE}"/>
                  </a:ext>
                </a:extLst>
              </p:cNvPr>
              <p:cNvSpPr txBox="1"/>
              <p:nvPr/>
            </p:nvSpPr>
            <p:spPr>
              <a:xfrm>
                <a:off x="8672048" y="4321364"/>
                <a:ext cx="2569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180=90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8B1ECC-9A79-77BA-608F-CBD8A2116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48" y="4321364"/>
                <a:ext cx="256902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7B91DE5-E179-4D2C-8736-DB1AC1910D7F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Comparison with the AMSFMM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F7C9D5F-695A-7E19-2273-5901AC7E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4" y="1234435"/>
            <a:ext cx="5852172" cy="4389129"/>
          </a:xfrm>
          <a:prstGeom prst="rect">
            <a:avLst/>
          </a:prstGeom>
        </p:spPr>
      </p:pic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49EEBDB2-9CB4-D744-717F-D1F9209EB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14" y="1234435"/>
            <a:ext cx="5852172" cy="4389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1DE682E-25ED-4427-E0DA-4D41A4C6F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659" y="5771243"/>
                <a:ext cx="11149827" cy="70575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2200" dirty="0"/>
                  <a:t>Error in travel time fields for finer grids with anisotropic orientation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1DE682E-25ED-4427-E0DA-4D41A4C6F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659" y="5771243"/>
                <a:ext cx="11149827" cy="705757"/>
              </a:xfrm>
              <a:blipFill>
                <a:blip r:embed="rId4"/>
                <a:stretch>
                  <a:fillRect t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67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D8D0C-D7FD-4637-D157-AE76AB721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9" y="1234435"/>
            <a:ext cx="5852172" cy="438912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7B91DE5-E179-4D2C-8736-DB1AC1910D7F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Comparison with the AMSFMM</a:t>
            </a:r>
          </a:p>
        </p:txBody>
      </p:sp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49EEBDB2-9CB4-D744-717F-D1F9209EB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14" y="1234435"/>
            <a:ext cx="5852172" cy="4389129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1DE682E-25ED-4427-E0DA-4D41A4C6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5771243"/>
            <a:ext cx="11511286" cy="705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/>
              <a:t>Compute time of different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97F8-3959-F076-249F-4C08568FB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21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9A36-D174-49D3-B2A5-F9261F3F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09107"/>
            <a:ext cx="10168128" cy="4273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FF0000"/>
                </a:solidFill>
              </a:rPr>
              <a:t>Anisotropic Ray Tracing</a:t>
            </a:r>
          </a:p>
        </p:txBody>
      </p:sp>
    </p:spTree>
    <p:extLst>
      <p:ext uri="{BB962C8B-B14F-4D97-AF65-F5344CB8AC3E}">
        <p14:creationId xmlns:p14="http://schemas.microsoft.com/office/powerpoint/2010/main" val="1498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1BB2-FF5E-40B1-9DE2-BED8E0D11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2" y="1796143"/>
            <a:ext cx="11149827" cy="3695020"/>
          </a:xfrm>
        </p:spPr>
        <p:txBody>
          <a:bodyPr>
            <a:normAutofit/>
          </a:bodyPr>
          <a:lstStyle/>
          <a:p>
            <a:r>
              <a:rPr lang="en-GB" sz="2200" dirty="0"/>
              <a:t>Ray used to efficiently calculate gradients of the data w.r.t velocity model parameters for use in gradient based inversion methods.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Methods used for isotropic media can not be applied to anisotropic media</a:t>
            </a:r>
          </a:p>
          <a:p>
            <a:endParaRPr lang="en-GB" sz="2200" dirty="0"/>
          </a:p>
          <a:p>
            <a:r>
              <a:rPr lang="en-GB" sz="2200" dirty="0"/>
              <a:t>We developed a novel approach to ray tracing in anisotropic media from travel time fields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</p:spTree>
    <p:extLst>
      <p:ext uri="{BB962C8B-B14F-4D97-AF65-F5344CB8AC3E}">
        <p14:creationId xmlns:p14="http://schemas.microsoft.com/office/powerpoint/2010/main" val="1624204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294B4B30-A5CD-70AE-320B-C3481DB1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F5C8AD6-C7D0-189B-44A1-504502CD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F67B-1A8F-4074-BA33-EAD3FF08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7" y="180277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9A36-D174-49D3-B2A5-F9261F3F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09107"/>
            <a:ext cx="10168128" cy="4273031"/>
          </a:xfrm>
        </p:spPr>
        <p:txBody>
          <a:bodyPr>
            <a:normAutofit/>
          </a:bodyPr>
          <a:lstStyle/>
          <a:p>
            <a:r>
              <a:rPr lang="en-GB" sz="2200" dirty="0"/>
              <a:t>Fast marching method</a:t>
            </a:r>
          </a:p>
          <a:p>
            <a:endParaRPr lang="en-GB" sz="2200" dirty="0"/>
          </a:p>
          <a:p>
            <a:r>
              <a:rPr lang="en-GB" sz="2200" dirty="0"/>
              <a:t>New anisotropic travel times forward model</a:t>
            </a:r>
          </a:p>
          <a:p>
            <a:endParaRPr lang="en-GB" sz="2200" dirty="0"/>
          </a:p>
          <a:p>
            <a:r>
              <a:rPr lang="en-GB" sz="2200" dirty="0"/>
              <a:t>New method for anisotropic ray tracing</a:t>
            </a:r>
          </a:p>
          <a:p>
            <a:endParaRPr lang="en-GB" sz="2200" dirty="0"/>
          </a:p>
          <a:p>
            <a:r>
              <a:rPr lang="en-GB" sz="2200" dirty="0"/>
              <a:t>Future work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26484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6A4C5-4B0B-4AE0-38F4-6DEA4CE891C6}"/>
              </a:ext>
            </a:extLst>
          </p:cNvPr>
          <p:cNvGrpSpPr/>
          <p:nvPr/>
        </p:nvGrpSpPr>
        <p:grpSpPr>
          <a:xfrm>
            <a:off x="-40653" y="1650999"/>
            <a:ext cx="12232653" cy="3058165"/>
            <a:chOff x="-40653" y="1650999"/>
            <a:chExt cx="13325764" cy="3331443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911CAB8-C5F4-3D2F-E10D-D93D54BD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53" y="1651001"/>
              <a:ext cx="3331441" cy="3331441"/>
            </a:xfrm>
            <a:prstGeom prst="rect">
              <a:avLst/>
            </a:prstGeom>
          </p:spPr>
        </p:pic>
        <p:pic>
          <p:nvPicPr>
            <p:cNvPr id="5" name="Picture 4" descr="Shape, rectangle&#10;&#10;Description automatically generated">
              <a:extLst>
                <a:ext uri="{FF2B5EF4-FFF2-40B4-BE49-F238E27FC236}">
                  <a16:creationId xmlns:a16="http://schemas.microsoft.com/office/drawing/2014/main" id="{73EFDE92-9976-300A-A48E-2235062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8" y="1651000"/>
              <a:ext cx="3331441" cy="3331441"/>
            </a:xfrm>
            <a:prstGeom prst="rect">
              <a:avLst/>
            </a:prstGeom>
          </p:spPr>
        </p:pic>
        <p:pic>
          <p:nvPicPr>
            <p:cNvPr id="8" name="Picture 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06B111B-03CA-BD02-A125-8602FD82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670" y="1650999"/>
              <a:ext cx="3331441" cy="3331441"/>
            </a:xfrm>
            <a:prstGeom prst="rect">
              <a:avLst/>
            </a:prstGeom>
          </p:spPr>
        </p:pic>
        <p:pic>
          <p:nvPicPr>
            <p:cNvPr id="11" name="Picture 1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C165D4E-7CEC-2A27-AF86-C901BB761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229" y="1651000"/>
              <a:ext cx="3331441" cy="3331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026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AE078D93-7524-59A0-98D1-831AA216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7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3" name="Picture 2" descr="Shape, rectangle, square&#10;&#10;Description automatically generated">
            <a:extLst>
              <a:ext uri="{FF2B5EF4-FFF2-40B4-BE49-F238E27FC236}">
                <a16:creationId xmlns:a16="http://schemas.microsoft.com/office/drawing/2014/main" id="{21F99DB2-0A1C-F24A-9C18-18239ED4C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2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42C09FBB-D353-DE4F-01A7-8D4C6D46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6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97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84FAEE7-B10F-982C-AF3D-CA7B0E516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4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5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ED56EB4-17B8-0F97-DCE2-E73953E3F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4" y="2243834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4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4E87953-1D95-8A74-0BAC-27BB4002B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87" y="1262774"/>
            <a:ext cx="5259945" cy="52599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CA560E-81FC-EF40-F40E-150E5E59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3" y="1359853"/>
            <a:ext cx="5259946" cy="4924592"/>
          </a:xfrm>
        </p:spPr>
        <p:txBody>
          <a:bodyPr>
            <a:normAutofit/>
          </a:bodyPr>
          <a:lstStyle/>
          <a:p>
            <a:r>
              <a:rPr lang="en-GB" sz="2200" dirty="0"/>
              <a:t>Points in the ray path are determined by finding the fastest travel time from the last point in the ray path to the receiver through points on the plane </a:t>
            </a:r>
          </a:p>
          <a:p>
            <a:endParaRPr lang="en-GB" sz="2200" dirty="0"/>
          </a:p>
          <a:p>
            <a:r>
              <a:rPr lang="en-GB" sz="2200" dirty="0"/>
              <a:t>Travel times are determined using travel time fields and straight rays</a:t>
            </a:r>
          </a:p>
          <a:p>
            <a:endParaRPr lang="en-GB" sz="2200" dirty="0"/>
          </a:p>
          <a:p>
            <a:r>
              <a:rPr lang="en-GB" sz="2200" dirty="0"/>
              <a:t>Global minimum is estimated by fitting quadratic curves to all local minimum</a:t>
            </a:r>
          </a:p>
        </p:txBody>
      </p:sp>
    </p:spTree>
    <p:extLst>
      <p:ext uri="{BB962C8B-B14F-4D97-AF65-F5344CB8AC3E}">
        <p14:creationId xmlns:p14="http://schemas.microsoft.com/office/powerpoint/2010/main" val="135162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23A7EF-2147-ECD1-163E-B64F0D00AE43}"/>
              </a:ext>
            </a:extLst>
          </p:cNvPr>
          <p:cNvSpPr txBox="1">
            <a:spLocks/>
          </p:cNvSpPr>
          <p:nvPr/>
        </p:nvSpPr>
        <p:spPr>
          <a:xfrm>
            <a:off x="555160" y="1556006"/>
            <a:ext cx="11167447" cy="3998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Ray’s calculated using AMSFMM are biased due to bias in travel time fields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Travel time obtained by integrating along the ray path are often more accurate than those obtained from the travel time field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75DB29-3BBC-DC3A-E86C-212C24ABD78D}"/>
              </a:ext>
            </a:extLst>
          </p:cNvPr>
          <p:cNvGrpSpPr/>
          <p:nvPr/>
        </p:nvGrpSpPr>
        <p:grpSpPr>
          <a:xfrm>
            <a:off x="673372" y="3645659"/>
            <a:ext cx="10845256" cy="2424148"/>
            <a:chOff x="877352" y="3885212"/>
            <a:chExt cx="10845256" cy="2424148"/>
          </a:xfrm>
        </p:grpSpPr>
        <p:pic>
          <p:nvPicPr>
            <p:cNvPr id="11" name="Picture 10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9A646400-811E-8483-57A9-82C9981D1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94"/>
            <a:stretch/>
          </p:blipFill>
          <p:spPr>
            <a:xfrm>
              <a:off x="877352" y="3894314"/>
              <a:ext cx="5444093" cy="2415046"/>
            </a:xfrm>
            <a:prstGeom prst="rect">
              <a:avLst/>
            </a:prstGeom>
          </p:spPr>
        </p:pic>
        <p:pic>
          <p:nvPicPr>
            <p:cNvPr id="12" name="Picture 11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92E376F9-7B1C-0BC0-E2BB-1C15A4B1C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06"/>
            <a:stretch/>
          </p:blipFill>
          <p:spPr>
            <a:xfrm>
              <a:off x="6278515" y="3885212"/>
              <a:ext cx="5444093" cy="2424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679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E287B078-E241-54F2-815C-3BA10770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11" y="1583055"/>
            <a:ext cx="4985385" cy="4431454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6438CA1-7560-BA8F-2BC7-4BE38BDE3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" y="1590181"/>
            <a:ext cx="4985385" cy="44314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4E5DAF-017D-3CA9-AE26-BAAFB60AB4EB}"/>
              </a:ext>
            </a:extLst>
          </p:cNvPr>
          <p:cNvSpPr txBox="1"/>
          <p:nvPr/>
        </p:nvSpPr>
        <p:spPr>
          <a:xfrm>
            <a:off x="976544" y="5945542"/>
            <a:ext cx="466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Using AMSFMM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D03BD-F79B-B175-F526-773B42989293}"/>
              </a:ext>
            </a:extLst>
          </p:cNvPr>
          <p:cNvSpPr txBox="1"/>
          <p:nvPr/>
        </p:nvSpPr>
        <p:spPr>
          <a:xfrm>
            <a:off x="6370322" y="5945542"/>
            <a:ext cx="466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Using new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8714E-6C56-6D66-04DC-589703D83177}"/>
              </a:ext>
            </a:extLst>
          </p:cNvPr>
          <p:cNvSpPr txBox="1"/>
          <p:nvPr/>
        </p:nvSpPr>
        <p:spPr>
          <a:xfrm>
            <a:off x="1920240" y="1832991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1.84106e-05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BA2533-17D8-14E8-3401-DBBC6B732DED}"/>
              </a:ext>
            </a:extLst>
          </p:cNvPr>
          <p:cNvSpPr txBox="1"/>
          <p:nvPr/>
        </p:nvSpPr>
        <p:spPr>
          <a:xfrm>
            <a:off x="4335399" y="1832991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1.84758e-05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8BCE7-963C-BDCD-9FB1-9E505FD8C77A}"/>
              </a:ext>
            </a:extLst>
          </p:cNvPr>
          <p:cNvSpPr txBox="1"/>
          <p:nvPr/>
        </p:nvSpPr>
        <p:spPr>
          <a:xfrm>
            <a:off x="1920240" y="4009263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1.91270e-05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0934D4-428C-D0E3-BC43-34943DDADB2A}"/>
              </a:ext>
            </a:extLst>
          </p:cNvPr>
          <p:cNvSpPr txBox="1"/>
          <p:nvPr/>
        </p:nvSpPr>
        <p:spPr>
          <a:xfrm>
            <a:off x="4335399" y="4009263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1.85832e-05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8D8975-6181-3952-C731-D55AE5306FDE}"/>
              </a:ext>
            </a:extLst>
          </p:cNvPr>
          <p:cNvSpPr txBox="1"/>
          <p:nvPr/>
        </p:nvSpPr>
        <p:spPr>
          <a:xfrm>
            <a:off x="7381113" y="1832991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1.82817e-05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BECA7D-DD59-A4D6-1A3E-7EE86C29ADC3}"/>
              </a:ext>
            </a:extLst>
          </p:cNvPr>
          <p:cNvSpPr txBox="1"/>
          <p:nvPr/>
        </p:nvSpPr>
        <p:spPr>
          <a:xfrm>
            <a:off x="9796272" y="1832991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1.83111e-05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393547-E59C-801D-A317-EF5B937323B7}"/>
              </a:ext>
            </a:extLst>
          </p:cNvPr>
          <p:cNvSpPr txBox="1"/>
          <p:nvPr/>
        </p:nvSpPr>
        <p:spPr>
          <a:xfrm>
            <a:off x="7381113" y="4009263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1.91270e-05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7A029A-EDA8-8D7E-41E8-4DAFA583F463}"/>
              </a:ext>
            </a:extLst>
          </p:cNvPr>
          <p:cNvSpPr txBox="1"/>
          <p:nvPr/>
        </p:nvSpPr>
        <p:spPr>
          <a:xfrm>
            <a:off x="9796272" y="4009263"/>
            <a:ext cx="950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 = 1.82674e-05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4F133D-1DA9-252B-AB85-06493CA29FA2}"/>
              </a:ext>
            </a:extLst>
          </p:cNvPr>
          <p:cNvSpPr txBox="1"/>
          <p:nvPr/>
        </p:nvSpPr>
        <p:spPr>
          <a:xfrm>
            <a:off x="2032635" y="6224859"/>
            <a:ext cx="29356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travel time from travel time field , t =1.88346e-05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A7794-0EBC-DC2F-E946-052AD92D2644}"/>
              </a:ext>
            </a:extLst>
          </p:cNvPr>
          <p:cNvSpPr txBox="1"/>
          <p:nvPr/>
        </p:nvSpPr>
        <p:spPr>
          <a:xfrm>
            <a:off x="7455029" y="6233309"/>
            <a:ext cx="29356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travel time from travel time field , t =1.82975e-05</a:t>
            </a:r>
          </a:p>
        </p:txBody>
      </p:sp>
    </p:spTree>
    <p:extLst>
      <p:ext uri="{BB962C8B-B14F-4D97-AF65-F5344CB8AC3E}">
        <p14:creationId xmlns:p14="http://schemas.microsoft.com/office/powerpoint/2010/main" val="2939826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video">
            <a:hlinkClick r:id="" action="ppaction://media"/>
            <a:extLst>
              <a:ext uri="{FF2B5EF4-FFF2-40B4-BE49-F238E27FC236}">
                <a16:creationId xmlns:a16="http://schemas.microsoft.com/office/drawing/2014/main" id="{A3537778-2FFD-FDEA-3A92-B73418D6C9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17795" y="-63240"/>
            <a:ext cx="7530522" cy="75305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733A379-7FD2-03AA-EF05-A7D9B829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3" y="1359853"/>
            <a:ext cx="4649222" cy="4924592"/>
          </a:xfrm>
        </p:spPr>
        <p:txBody>
          <a:bodyPr>
            <a:normAutofit/>
          </a:bodyPr>
          <a:lstStyle/>
          <a:p>
            <a:r>
              <a:rPr lang="en-GB" sz="2200" dirty="0"/>
              <a:t>By dynamically switching plane directions more complex ray tracing can be performed</a:t>
            </a:r>
          </a:p>
          <a:p>
            <a:endParaRPr lang="en-GB" sz="2200" dirty="0"/>
          </a:p>
          <a:p>
            <a:r>
              <a:rPr lang="en-GB" sz="2200" dirty="0"/>
              <a:t>Only one path is calculated making it more efficient than calculating ray path for all plane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19BE2E-C02F-E057-DBED-4DB1F8B8E580}"/>
                  </a:ext>
                </a:extLst>
              </p:cNvPr>
              <p:cNvSpPr txBox="1"/>
              <p:nvPr/>
            </p:nvSpPr>
            <p:spPr>
              <a:xfrm>
                <a:off x="5507016" y="3514371"/>
                <a:ext cx="436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19BE2E-C02F-E057-DBED-4DB1F8B8E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16" y="3514371"/>
                <a:ext cx="436210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1F0EA-835D-421E-842B-C779B734D6B6}"/>
                  </a:ext>
                </a:extLst>
              </p:cNvPr>
              <p:cNvSpPr txBox="1"/>
              <p:nvPr/>
            </p:nvSpPr>
            <p:spPr>
              <a:xfrm>
                <a:off x="8353506" y="6284445"/>
                <a:ext cx="4337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81F0EA-835D-421E-842B-C779B734D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506" y="6284445"/>
                <a:ext cx="43377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4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9A36-D174-49D3-B2A5-F9261F3F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9107"/>
            <a:ext cx="12192000" cy="4273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FF0000"/>
                </a:solidFill>
              </a:rPr>
              <a:t>Fast marching method</a:t>
            </a:r>
          </a:p>
        </p:txBody>
      </p:sp>
    </p:spTree>
    <p:extLst>
      <p:ext uri="{BB962C8B-B14F-4D97-AF65-F5344CB8AC3E}">
        <p14:creationId xmlns:p14="http://schemas.microsoft.com/office/powerpoint/2010/main" val="1524802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ED943FA6-4542-AE9A-7CD7-7FE88795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28" y="342900"/>
            <a:ext cx="8459144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B6E090-636F-4846-B073-36A063A9C28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Ray Tracing in Anisotropic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A75FF-EA81-8010-157B-82BA2730E193}"/>
              </a:ext>
            </a:extLst>
          </p:cNvPr>
          <p:cNvSpPr txBox="1"/>
          <p:nvPr/>
        </p:nvSpPr>
        <p:spPr>
          <a:xfrm rot="16200000">
            <a:off x="8716577" y="3783627"/>
            <a:ext cx="119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Velocity (m/s)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63D5F-6AB7-6CD8-0B5B-EC42FC07F3A0}"/>
                  </a:ext>
                </a:extLst>
              </p:cNvPr>
              <p:cNvSpPr txBox="1"/>
              <p:nvPr/>
            </p:nvSpPr>
            <p:spPr>
              <a:xfrm>
                <a:off x="2289392" y="3629738"/>
                <a:ext cx="436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263D5F-6AB7-6CD8-0B5B-EC42FC07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92" y="3629738"/>
                <a:ext cx="4362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600B2-CDB5-2CDC-1428-B9BF2390E188}"/>
                  </a:ext>
                </a:extLst>
              </p:cNvPr>
              <p:cNvSpPr txBox="1"/>
              <p:nvPr/>
            </p:nvSpPr>
            <p:spPr>
              <a:xfrm>
                <a:off x="5545116" y="6515100"/>
                <a:ext cx="4337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600B2-CDB5-2CDC-1428-B9BF2390E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16" y="6515100"/>
                <a:ext cx="43377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109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0DED16A-696D-4DF8-8611-8161644B5B7E}"/>
              </a:ext>
            </a:extLst>
          </p:cNvPr>
          <p:cNvSpPr txBox="1"/>
          <p:nvPr/>
        </p:nvSpPr>
        <p:spPr>
          <a:xfrm>
            <a:off x="682675" y="1359853"/>
            <a:ext cx="11155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Summary: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Developed model for travel time propagation with heterogenous anisotropic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Developed ray tracing algorithm for heterogenous anisotropic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b="1" dirty="0"/>
              <a:t>Current / Future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Non Destructive Testing: Reconstruction of an anisotropic orientation map for an anisotropic weld from time of flight data using Variational Bayesian Inversion (VBI)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Geology: Tomography of anisotropic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0F965D-F25E-4E8F-824A-48838D032EDE}"/>
              </a:ext>
            </a:extLst>
          </p:cNvPr>
          <p:cNvSpPr txBox="1">
            <a:spLocks/>
          </p:cNvSpPr>
          <p:nvPr/>
        </p:nvSpPr>
        <p:spPr>
          <a:xfrm>
            <a:off x="211107" y="180277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/>
              <a:t>Summary and Current </a:t>
            </a:r>
            <a:r>
              <a:rPr lang="en-GB" sz="4800" dirty="0"/>
              <a:t>/ Future Work</a:t>
            </a:r>
          </a:p>
        </p:txBody>
      </p:sp>
    </p:spTree>
    <p:extLst>
      <p:ext uri="{BB962C8B-B14F-4D97-AF65-F5344CB8AC3E}">
        <p14:creationId xmlns:p14="http://schemas.microsoft.com/office/powerpoint/2010/main" val="62128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F67B-1A8F-4074-BA33-EAD3FF08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7" y="180277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dirty="0"/>
              <a:t>Fast Marching Method (FMM)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1909107"/>
                <a:ext cx="10168128" cy="4273031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/>
                  <a:t>The Fast Marching Method (Sethian 1999) calculates the shortest time for a wave to travel from a source to all points on a grid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Similar to Dijkstra’s algorithm (Dijkstra 1959), but uses a finite difference method to solve the </a:t>
                </a:r>
                <a:r>
                  <a:rPr lang="en-GB" sz="2200" dirty="0" err="1"/>
                  <a:t>Eikonal</a:t>
                </a:r>
                <a:r>
                  <a:rPr lang="en-GB" sz="2200" dirty="0"/>
                  <a:t> equation to calculate travel times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𝛻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0" lang="en-GB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GB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200" dirty="0"/>
              </a:p>
              <a:p>
                <a:endParaRPr lang="en-GB" sz="2200" dirty="0"/>
              </a:p>
              <a:p>
                <a:r>
                  <a:rPr lang="en-GB" sz="2200" dirty="0"/>
                  <a:t>Often used for isotropic media</a:t>
                </a:r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1909107"/>
                <a:ext cx="10168128" cy="4273031"/>
              </a:xfrm>
              <a:blipFill>
                <a:blip r:embed="rId3"/>
                <a:stretch>
                  <a:fillRect l="-659" t="-1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B51BB9D-A5F4-FF75-7A0A-AAD3C2D8BCE3}"/>
              </a:ext>
            </a:extLst>
          </p:cNvPr>
          <p:cNvSpPr txBox="1"/>
          <p:nvPr/>
        </p:nvSpPr>
        <p:spPr>
          <a:xfrm>
            <a:off x="755650" y="6475607"/>
            <a:ext cx="1085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Dijkstra, E. W. (1959). A note on two problems in connexion with graphs. </a:t>
            </a:r>
            <a:r>
              <a:rPr lang="en-GB" dirty="0" err="1"/>
              <a:t>Numerische</a:t>
            </a:r>
            <a:r>
              <a:rPr lang="en-GB" dirty="0"/>
              <a:t> </a:t>
            </a:r>
            <a:r>
              <a:rPr lang="en-GB" dirty="0" err="1"/>
              <a:t>Mathematik</a:t>
            </a:r>
            <a:r>
              <a:rPr lang="en-GB" dirty="0"/>
              <a:t>, 1(1), 269–271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6FE35-B5B7-90C9-B022-DC4EAAEE387D}"/>
              </a:ext>
            </a:extLst>
          </p:cNvPr>
          <p:cNvSpPr txBox="1"/>
          <p:nvPr/>
        </p:nvSpPr>
        <p:spPr>
          <a:xfrm>
            <a:off x="773557" y="6192530"/>
            <a:ext cx="10852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Sethian, J. A. (1999). Fast Marching Methods. SIAM Review, 41(2), 199–235</a:t>
            </a:r>
          </a:p>
        </p:txBody>
      </p:sp>
    </p:spTree>
    <p:extLst>
      <p:ext uri="{BB962C8B-B14F-4D97-AF65-F5344CB8AC3E}">
        <p14:creationId xmlns:p14="http://schemas.microsoft.com/office/powerpoint/2010/main" val="31742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F67B-1A8F-4074-BA33-EAD3FF08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7" y="180277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dirty="0"/>
              <a:t>Anisotropic Fast Marching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875" y="1718607"/>
                <a:ext cx="5500689" cy="4273031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/>
                  <a:t>Anisotropic Multi-Stencil Fast Marching Method (AMSFMM) uses a 25 point finite difference scheme with 4 stencils</a:t>
                </a:r>
              </a:p>
              <a:p>
                <a:endParaRPr lang="en-GB" sz="1200" dirty="0"/>
              </a:p>
              <a:p>
                <a:r>
                  <a:rPr lang="en-GB" sz="2200" dirty="0"/>
                  <a:t>The velocity used in the finite difference scheme is determined by the orientation of the stencil</a:t>
                </a:r>
              </a:p>
              <a:p>
                <a:endParaRPr lang="en-GB" sz="1200" dirty="0"/>
              </a:p>
              <a:p>
                <a:r>
                  <a:rPr lang="en-GB" sz="2200" dirty="0"/>
                  <a:t>Materials must have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200" dirty="0"/>
                  <a:t> rotational symmetry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Travel time fields have a large bias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718607"/>
                <a:ext cx="5500689" cy="4273031"/>
              </a:xfrm>
              <a:blipFill>
                <a:blip r:embed="rId3"/>
                <a:stretch>
                  <a:fillRect l="-1330" t="-1854" b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E169095-0D3D-2429-355D-CA36115FDBCE}"/>
              </a:ext>
            </a:extLst>
          </p:cNvPr>
          <p:cNvGrpSpPr/>
          <p:nvPr/>
        </p:nvGrpSpPr>
        <p:grpSpPr>
          <a:xfrm>
            <a:off x="6167437" y="1775097"/>
            <a:ext cx="5767390" cy="4285437"/>
            <a:chOff x="6167437" y="1775097"/>
            <a:chExt cx="5767390" cy="42854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5ACD8D-BBD0-5CD1-E214-15FEC96FB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2689" y="1775097"/>
              <a:ext cx="5672138" cy="21240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3E27F9-9493-6170-469B-A0BF6F52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7437" y="3998375"/>
              <a:ext cx="5672138" cy="206215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0AE0652-C177-02B7-AFCE-788C3DF060DA}"/>
              </a:ext>
            </a:extLst>
          </p:cNvPr>
          <p:cNvSpPr txBox="1"/>
          <p:nvPr/>
        </p:nvSpPr>
        <p:spPr>
          <a:xfrm>
            <a:off x="6119811" y="6159737"/>
            <a:ext cx="59293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K. M. M. Tant, E. Galetti, A. J. Mulholland, A. Curtis, A. Gachagan. </a:t>
            </a:r>
            <a:r>
              <a:rPr lang="en-GB" sz="1100" dirty="0"/>
              <a:t>Effective grain orientation mapping of complex and locally anisotropic media for improved imaging in ultrasonic non-destructive testing</a:t>
            </a:r>
          </a:p>
        </p:txBody>
      </p:sp>
    </p:spTree>
    <p:extLst>
      <p:ext uri="{BB962C8B-B14F-4D97-AF65-F5344CB8AC3E}">
        <p14:creationId xmlns:p14="http://schemas.microsoft.com/office/powerpoint/2010/main" val="109641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94DE301C-09EF-800D-6B9E-1CEBAC21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61787"/>
            <a:ext cx="5729288" cy="5729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BAF67B-1A8F-4074-BA33-EAD3FF08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7" y="180277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dirty="0"/>
              <a:t>Anisotropic Fast Marching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875" y="1718607"/>
                <a:ext cx="5500689" cy="4273031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/>
                  <a:t>Anisotropic Multi-Stencil Fast Marching Method (AMSFMM) uses a 25 point finite difference scheme with 4 stencils</a:t>
                </a:r>
              </a:p>
              <a:p>
                <a:endParaRPr lang="en-GB" sz="1200" dirty="0"/>
              </a:p>
              <a:p>
                <a:r>
                  <a:rPr lang="en-GB" sz="2200" dirty="0"/>
                  <a:t>The velocity used in the finite difference scheme is determined by the orientation of the stencil</a:t>
                </a:r>
              </a:p>
              <a:p>
                <a:endParaRPr lang="en-GB" sz="1200" dirty="0"/>
              </a:p>
              <a:p>
                <a:r>
                  <a:rPr lang="en-GB" sz="2200" dirty="0"/>
                  <a:t>Materials must have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200" dirty="0"/>
                  <a:t> rotational symmetry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Travel time fields have a large bias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718607"/>
                <a:ext cx="5500689" cy="4273031"/>
              </a:xfrm>
              <a:blipFill>
                <a:blip r:embed="rId5"/>
                <a:stretch>
                  <a:fillRect l="-1330" t="-1854" b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4922C5-8D9A-EEC3-E882-9F3F8FA803EA}"/>
                  </a:ext>
                </a:extLst>
              </p:cNvPr>
              <p:cNvSpPr txBox="1"/>
              <p:nvPr/>
            </p:nvSpPr>
            <p:spPr>
              <a:xfrm>
                <a:off x="8960643" y="6105938"/>
                <a:ext cx="433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4922C5-8D9A-EEC3-E882-9F3F8FA8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643" y="6105938"/>
                <a:ext cx="4337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019E3B-3491-E4CF-FA9E-C28F5FD6F8E9}"/>
                  </a:ext>
                </a:extLst>
              </p:cNvPr>
              <p:cNvSpPr txBox="1"/>
              <p:nvPr/>
            </p:nvSpPr>
            <p:spPr>
              <a:xfrm>
                <a:off x="6095999" y="3547345"/>
                <a:ext cx="436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019E3B-3491-E4CF-FA9E-C28F5FD6F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47345"/>
                <a:ext cx="436210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34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radar chart&#10;&#10;Description automatically generated">
            <a:extLst>
              <a:ext uri="{FF2B5EF4-FFF2-40B4-BE49-F238E27FC236}">
                <a16:creationId xmlns:a16="http://schemas.microsoft.com/office/drawing/2014/main" id="{6A718F1E-111D-5B79-1629-511A3B37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76301"/>
            <a:ext cx="5729288" cy="5729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BAF67B-1A8F-4074-BA33-EAD3FF08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7" y="180277"/>
            <a:ext cx="10168128" cy="1179576"/>
          </a:xfrm>
        </p:spPr>
        <p:txBody>
          <a:bodyPr>
            <a:normAutofit/>
          </a:bodyPr>
          <a:lstStyle/>
          <a:p>
            <a:r>
              <a:rPr lang="en-GB" sz="4800" dirty="0"/>
              <a:t>Anisotropic Fast Marching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875" y="1718607"/>
                <a:ext cx="5500689" cy="4273031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/>
                  <a:t>Anisotropic Multi-Stencil Fast Marching Method (AMSFMM) uses a 25 point finite difference scheme with 4 stencils</a:t>
                </a:r>
              </a:p>
              <a:p>
                <a:endParaRPr lang="en-GB" sz="1200" dirty="0"/>
              </a:p>
              <a:p>
                <a:r>
                  <a:rPr lang="en-GB" sz="2200" dirty="0"/>
                  <a:t>The velocity used in the finite difference scheme is determined by the orientation of the stencil</a:t>
                </a:r>
              </a:p>
              <a:p>
                <a:endParaRPr lang="en-GB" sz="1200" dirty="0"/>
              </a:p>
              <a:p>
                <a:r>
                  <a:rPr lang="en-GB" sz="2200" dirty="0"/>
                  <a:t>Materials must have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200" dirty="0"/>
                  <a:t> rotational symmetry</a:t>
                </a:r>
              </a:p>
              <a:p>
                <a:endParaRPr lang="en-GB" sz="2200" dirty="0"/>
              </a:p>
              <a:p>
                <a:r>
                  <a:rPr lang="en-GB" sz="2200" dirty="0"/>
                  <a:t>Travel time fields have a large bias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29A36-D174-49D3-B2A5-F9261F3F7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718607"/>
                <a:ext cx="5500689" cy="4273031"/>
              </a:xfrm>
              <a:blipFill>
                <a:blip r:embed="rId4"/>
                <a:stretch>
                  <a:fillRect l="-1330" t="-1854" b="-1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0BE81B-F7F7-0C99-7915-9AA9F813FD0E}"/>
                  </a:ext>
                </a:extLst>
              </p:cNvPr>
              <p:cNvSpPr txBox="1"/>
              <p:nvPr/>
            </p:nvSpPr>
            <p:spPr>
              <a:xfrm>
                <a:off x="8960643" y="6105938"/>
                <a:ext cx="433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0BE81B-F7F7-0C99-7915-9AA9F813F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643" y="6105938"/>
                <a:ext cx="43377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4B55C0-B0D3-928B-EC3F-62DA35CFBDDB}"/>
                  </a:ext>
                </a:extLst>
              </p:cNvPr>
              <p:cNvSpPr txBox="1"/>
              <p:nvPr/>
            </p:nvSpPr>
            <p:spPr>
              <a:xfrm>
                <a:off x="6095999" y="3547345"/>
                <a:ext cx="4362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4B55C0-B0D3-928B-EC3F-62DA35CFB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547345"/>
                <a:ext cx="436210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82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29A36-D174-49D3-B2A5-F9261F3F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9107"/>
            <a:ext cx="12192000" cy="4273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FF0000"/>
                </a:solidFill>
              </a:rPr>
              <a:t>New Anisotropic Travel Times Forward Model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7712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46611</TotalTime>
  <Words>1730</Words>
  <Application>Microsoft Office PowerPoint</Application>
  <PresentationFormat>Widescreen</PresentationFormat>
  <Paragraphs>329</Paragraphs>
  <Slides>41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1_Office Theme</vt:lpstr>
      <vt:lpstr>Fast 2D Travel Time Fields and Ray Tracing Calculations in Strongly Anisotropic Media</vt:lpstr>
      <vt:lpstr>Motivation of this work</vt:lpstr>
      <vt:lpstr>Outline</vt:lpstr>
      <vt:lpstr>PowerPoint Presentation</vt:lpstr>
      <vt:lpstr>Fast Marching Method (FMM)</vt:lpstr>
      <vt:lpstr>Anisotropic Fast Marching Method</vt:lpstr>
      <vt:lpstr>Anisotropic Fast Marching Method</vt:lpstr>
      <vt:lpstr>Anisotropic Fast Marching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 Orientation Mapping using Stein Variational Gradient Descent</dc:title>
  <dc:creator>James Ludlam</dc:creator>
  <cp:lastModifiedBy>James Ludlam</cp:lastModifiedBy>
  <cp:revision>7</cp:revision>
  <dcterms:created xsi:type="dcterms:W3CDTF">2021-11-01T14:13:32Z</dcterms:created>
  <dcterms:modified xsi:type="dcterms:W3CDTF">2022-05-27T15:26:00Z</dcterms:modified>
</cp:coreProperties>
</file>